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cd93342564a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c40c8a610489f"/>
  </p:sldMasterIdLst>
  <p:sldIdLst>
    <p:sldId xmlns:r="http://schemas.openxmlformats.org/officeDocument/2006/relationships" id="256" r:id="Rffc132921e684b89"/>
    <p:sldId xmlns:r="http://schemas.openxmlformats.org/officeDocument/2006/relationships" id="257" r:id="Rece347579feb4728"/>
    <p:sldId xmlns:r="http://schemas.openxmlformats.org/officeDocument/2006/relationships" id="258" r:id="R76f42f7828de48b8"/>
    <p:sldId xmlns:r="http://schemas.openxmlformats.org/officeDocument/2006/relationships" id="259" r:id="R2a097d69d1fd45a1"/>
    <p:sldId xmlns:r="http://schemas.openxmlformats.org/officeDocument/2006/relationships" id="260" r:id="R0dab07867ef2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c40c8a610489f" /><Relationship Type="http://schemas.openxmlformats.org/officeDocument/2006/relationships/slide" Target="/ppt/slides/slide1.xml" Id="Rffc132921e684b89" /><Relationship Type="http://schemas.openxmlformats.org/officeDocument/2006/relationships/slide" Target="/ppt/slides/slide2.xml" Id="Rece347579feb4728" /><Relationship Type="http://schemas.openxmlformats.org/officeDocument/2006/relationships/slide" Target="/ppt/slides/slide3.xml" Id="R76f42f7828de48b8" /><Relationship Type="http://schemas.openxmlformats.org/officeDocument/2006/relationships/slide" Target="/ppt/slides/slide4.xml" Id="R2a097d69d1fd45a1" /><Relationship Type="http://schemas.openxmlformats.org/officeDocument/2006/relationships/slide" Target="/ppt/slides/slide5.xml" Id="R0dab07867ef2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7e3896dae40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8a53a3f374db9" /><Relationship Type="http://schemas.openxmlformats.org/officeDocument/2006/relationships/theme" Target="/ppt/slideMasters/theme/theme1.xml" Id="R0e45f69c2abf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8a53a3f37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252e6264343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0d35a2fc6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202aeda8e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4ab18a03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a9ba6bc77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FAVORIT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FAVORIT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972 416 800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HOLDING AS</a:t>
            </a:r>
          </a:p>
        </p:txBody>
      </p:sp>
    </p:spTree>
  </p:cSld>
  <p:clrMapOvr>
    <a:masterClrMapping xmlns:a="http://schemas.openxmlformats.org/drawingml/2006/main"/>
  </p:clrMapOvr>
</p:sld>
</file>