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831d7f82934f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376b3ae4c4d9a"/>
  </p:sldMasterIdLst>
  <p:sldIdLst>
    <p:sldId xmlns:r="http://schemas.openxmlformats.org/officeDocument/2006/relationships" id="256" r:id="Rd37d40fc30e54176"/>
    <p:sldId xmlns:r="http://schemas.openxmlformats.org/officeDocument/2006/relationships" id="257" r:id="Raf5e949e2eb84cf0"/>
    <p:sldId xmlns:r="http://schemas.openxmlformats.org/officeDocument/2006/relationships" id="258" r:id="Reecd2c92028d4d5d"/>
    <p:sldId xmlns:r="http://schemas.openxmlformats.org/officeDocument/2006/relationships" id="259" r:id="R023b9710eba84345"/>
    <p:sldId xmlns:r="http://schemas.openxmlformats.org/officeDocument/2006/relationships" id="260" r:id="R4b5a148ed46f48c8"/>
    <p:sldId xmlns:r="http://schemas.openxmlformats.org/officeDocument/2006/relationships" id="261" r:id="R7b88c74178ae48b3"/>
    <p:sldId xmlns:r="http://schemas.openxmlformats.org/officeDocument/2006/relationships" id="262" r:id="R300a16421c78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376b3ae4c4d9a" /><Relationship Type="http://schemas.openxmlformats.org/officeDocument/2006/relationships/slide" Target="/ppt/slides/slide1.xml" Id="Rd37d40fc30e54176" /><Relationship Type="http://schemas.openxmlformats.org/officeDocument/2006/relationships/slide" Target="/ppt/slides/slide2.xml" Id="Raf5e949e2eb84cf0" /><Relationship Type="http://schemas.openxmlformats.org/officeDocument/2006/relationships/slide" Target="/ppt/slides/slide3.xml" Id="Reecd2c92028d4d5d" /><Relationship Type="http://schemas.openxmlformats.org/officeDocument/2006/relationships/slide" Target="/ppt/slides/slide4.xml" Id="R023b9710eba84345" /><Relationship Type="http://schemas.openxmlformats.org/officeDocument/2006/relationships/slide" Target="/ppt/slides/slide5.xml" Id="R4b5a148ed46f48c8" /><Relationship Type="http://schemas.openxmlformats.org/officeDocument/2006/relationships/slide" Target="/ppt/slides/slide6.xml" Id="R7b88c74178ae48b3" /><Relationship Type="http://schemas.openxmlformats.org/officeDocument/2006/relationships/slide" Target="/ppt/slides/slide7.xml" Id="R300a16421c78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f66b2e94342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b4109b78d406f" /><Relationship Type="http://schemas.openxmlformats.org/officeDocument/2006/relationships/theme" Target="/ppt/slideMasters/theme/theme1.xml" Id="R04212b33b10b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4b4109b78d40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706f0e16449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7fe040d5948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1559a4b9e47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363fec69d45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9dc80b8ad4f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6eb9cfde343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b27da98ed40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TIL Å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TIL Å ENTREPRENØR AS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149 358 831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14 910 499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11 948 614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30 951 322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70 874 669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TIL Å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Svaddevegen 149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post@atilaa-as.no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972 416 533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TIL Å ENTREPRENØR AS</a:t>
            </a:r>
          </a:p>
        </p:txBody>
      </p:sp>
    </p:spTree>
  </p:cSld>
  <p:clrMapOvr>
    <a:masterClrMapping xmlns:a="http://schemas.openxmlformats.org/drawingml/2006/main"/>
  </p:clrMapOvr>
</p:sld>
</file>