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56dc2914c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95a4c47bc4488e"/>
  </p:sldMasterIdLst>
  <p:sldIdLst>
    <p:sldId xmlns:r="http://schemas.openxmlformats.org/officeDocument/2006/relationships" id="256" r:id="R49b1630827524b49"/>
    <p:sldId xmlns:r="http://schemas.openxmlformats.org/officeDocument/2006/relationships" id="257" r:id="R620f9276b59f4f58"/>
    <p:sldId xmlns:r="http://schemas.openxmlformats.org/officeDocument/2006/relationships" id="258" r:id="R03bbc1bdd4a44f2a"/>
    <p:sldId xmlns:r="http://schemas.openxmlformats.org/officeDocument/2006/relationships" id="259" r:id="Rfae915a5d46d4b2b"/>
    <p:sldId xmlns:r="http://schemas.openxmlformats.org/officeDocument/2006/relationships" id="260" r:id="R4dc0319afee740ea"/>
    <p:sldId xmlns:r="http://schemas.openxmlformats.org/officeDocument/2006/relationships" id="261" r:id="R52bffe9c103a4f46"/>
    <p:sldId xmlns:r="http://schemas.openxmlformats.org/officeDocument/2006/relationships" id="262" r:id="Rfcb2ba145d9e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5a4c47bc4488e" /><Relationship Type="http://schemas.openxmlformats.org/officeDocument/2006/relationships/slide" Target="/ppt/slides/slide1.xml" Id="R49b1630827524b49" /><Relationship Type="http://schemas.openxmlformats.org/officeDocument/2006/relationships/slide" Target="/ppt/slides/slide2.xml" Id="R620f9276b59f4f58" /><Relationship Type="http://schemas.openxmlformats.org/officeDocument/2006/relationships/slide" Target="/ppt/slides/slide3.xml" Id="R03bbc1bdd4a44f2a" /><Relationship Type="http://schemas.openxmlformats.org/officeDocument/2006/relationships/slide" Target="/ppt/slides/slide4.xml" Id="Rfae915a5d46d4b2b" /><Relationship Type="http://schemas.openxmlformats.org/officeDocument/2006/relationships/slide" Target="/ppt/slides/slide5.xml" Id="R4dc0319afee740ea" /><Relationship Type="http://schemas.openxmlformats.org/officeDocument/2006/relationships/slide" Target="/ppt/slides/slide6.xml" Id="R52bffe9c103a4f46" /><Relationship Type="http://schemas.openxmlformats.org/officeDocument/2006/relationships/slide" Target="/ppt/slides/slide7.xml" Id="Rfcb2ba145d9e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16881a53c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7c278269448d5" /><Relationship Type="http://schemas.openxmlformats.org/officeDocument/2006/relationships/theme" Target="/ppt/slideMasters/theme/theme1.xml" Id="R18ae9becce7f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7c2782694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5abdcb89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a5dba5fa3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80f8a2847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19ea2e1d0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061bb08b74d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54a656915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371be3907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AUDIONOR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41 909 995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2 529 757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1 693 717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6 604 327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18 795 450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MIKALSEN HOLDING AS  –  30,5 %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STENERSEN ØYVIND  –  29,5 %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METIS INVEST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AUDIONOR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HELBERG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ESPEN DRAG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64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post@audionor.no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www.audionor.no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972 414 484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AUDIONOR AS</a:t>
            </a:r>
          </a:p>
        </p:txBody>
      </p:sp>
    </p:spTree>
  </p:cSld>
  <p:clrMapOvr>
    <a:masterClrMapping xmlns:a="http://schemas.openxmlformats.org/drawingml/2006/main"/>
  </p:clrMapOvr>
</p:sld>
</file>