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0575a6bb2846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8d1e41297e4b5c"/>
  </p:sldMasterIdLst>
  <p:sldIdLst>
    <p:sldId xmlns:r="http://schemas.openxmlformats.org/officeDocument/2006/relationships" id="256" r:id="Rb44bd97868b24fed"/>
    <p:sldId xmlns:r="http://schemas.openxmlformats.org/officeDocument/2006/relationships" id="257" r:id="R68ccdc2ec2b348e2"/>
    <p:sldId xmlns:r="http://schemas.openxmlformats.org/officeDocument/2006/relationships" id="258" r:id="R490c4d92a143427f"/>
    <p:sldId xmlns:r="http://schemas.openxmlformats.org/officeDocument/2006/relationships" id="259" r:id="Rc203a35444a2401f"/>
    <p:sldId xmlns:r="http://schemas.openxmlformats.org/officeDocument/2006/relationships" id="260" r:id="R407ea392738548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8d1e41297e4b5c" /><Relationship Type="http://schemas.openxmlformats.org/officeDocument/2006/relationships/slide" Target="/ppt/slides/slide1.xml" Id="Rb44bd97868b24fed" /><Relationship Type="http://schemas.openxmlformats.org/officeDocument/2006/relationships/slide" Target="/ppt/slides/slide2.xml" Id="R68ccdc2ec2b348e2" /><Relationship Type="http://schemas.openxmlformats.org/officeDocument/2006/relationships/slide" Target="/ppt/slides/slide3.xml" Id="R490c4d92a143427f" /><Relationship Type="http://schemas.openxmlformats.org/officeDocument/2006/relationships/slide" Target="/ppt/slides/slide4.xml" Id="Rc203a35444a2401f" /><Relationship Type="http://schemas.openxmlformats.org/officeDocument/2006/relationships/slide" Target="/ppt/slides/slide5.xml" Id="R407ea392738548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e7d65d20d94e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1139869bed4b1c" /><Relationship Type="http://schemas.openxmlformats.org/officeDocument/2006/relationships/theme" Target="/ppt/slideMasters/theme/theme1.xml" Id="R5e70cd03375445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1139869bed4b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c6cce7ff9344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bd931a9b454a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7d96a957ef41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39ad6799ba47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7fad7692c74e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HYDRO RESEARCH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HYDRO RESEARCH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HYDRO RESEARCH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HYDRO RESEARCH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HYDRO RESEARCH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HYDRO RESEARCH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972 412 813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HYDRO RESEARCH AS</a:t>
            </a:r>
          </a:p>
        </p:txBody>
      </p:sp>
    </p:spTree>
  </p:cSld>
  <p:clrMapOvr>
    <a:masterClrMapping xmlns:a="http://schemas.openxmlformats.org/drawingml/2006/main"/>
  </p:clrMapOvr>
</p:sld>
</file>