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91bc2651da4d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98fb24d51b477a"/>
  </p:sldMasterIdLst>
  <p:sldIdLst>
    <p:sldId xmlns:r="http://schemas.openxmlformats.org/officeDocument/2006/relationships" id="256" r:id="Rfed9bf15aa59415c"/>
    <p:sldId xmlns:r="http://schemas.openxmlformats.org/officeDocument/2006/relationships" id="257" r:id="Rd8df9f95668443f3"/>
    <p:sldId xmlns:r="http://schemas.openxmlformats.org/officeDocument/2006/relationships" id="258" r:id="Rd972104c5bd84fb6"/>
    <p:sldId xmlns:r="http://schemas.openxmlformats.org/officeDocument/2006/relationships" id="259" r:id="Rb51e4b9a418b46e1"/>
    <p:sldId xmlns:r="http://schemas.openxmlformats.org/officeDocument/2006/relationships" id="260" r:id="Rccea920b83fc4b7d"/>
    <p:sldId xmlns:r="http://schemas.openxmlformats.org/officeDocument/2006/relationships" id="261" r:id="R0c07bf6b40504a7b"/>
    <p:sldId xmlns:r="http://schemas.openxmlformats.org/officeDocument/2006/relationships" id="262" r:id="R2e0e282c033242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8fb24d51b477a" /><Relationship Type="http://schemas.openxmlformats.org/officeDocument/2006/relationships/slide" Target="/ppt/slides/slide1.xml" Id="Rfed9bf15aa59415c" /><Relationship Type="http://schemas.openxmlformats.org/officeDocument/2006/relationships/slide" Target="/ppt/slides/slide2.xml" Id="Rd8df9f95668443f3" /><Relationship Type="http://schemas.openxmlformats.org/officeDocument/2006/relationships/slide" Target="/ppt/slides/slide3.xml" Id="Rd972104c5bd84fb6" /><Relationship Type="http://schemas.openxmlformats.org/officeDocument/2006/relationships/slide" Target="/ppt/slides/slide4.xml" Id="Rb51e4b9a418b46e1" /><Relationship Type="http://schemas.openxmlformats.org/officeDocument/2006/relationships/slide" Target="/ppt/slides/slide5.xml" Id="Rccea920b83fc4b7d" /><Relationship Type="http://schemas.openxmlformats.org/officeDocument/2006/relationships/slide" Target="/ppt/slides/slide6.xml" Id="R0c07bf6b40504a7b" /><Relationship Type="http://schemas.openxmlformats.org/officeDocument/2006/relationships/slide" Target="/ppt/slides/slide7.xml" Id="R2e0e282c033242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17f8a6af5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35cf3b6dc4d96" /><Relationship Type="http://schemas.openxmlformats.org/officeDocument/2006/relationships/theme" Target="/ppt/slideMasters/theme/theme1.xml" Id="Rbfe1aeb26723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135cf3b6dc4d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c7f346a8a48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bdf3700da4f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b446ce94e4a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95233da7d4c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76240631b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69f9e114340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34aea59bf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HYLLAND AUTORISERT RØRLEGGERMESTER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HYLLAND AUTORISERT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HYLLAND AUTORISERT RØRLEGGERMESTER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HYLLAND AUTORISERT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HYLLAND AUTORISERT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HYLLAND AUTORISERT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166 598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2 038 769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2 042 937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HYLLAND AUTORISERT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HYLLAND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HYLLAND AUTORISERT RØRLEGGERMESTER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972 406 066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HYLLAND AUTORISERT RØRLEGGERMESTER AS</a:t>
            </a:r>
          </a:p>
        </p:txBody>
      </p:sp>
    </p:spTree>
  </p:cSld>
  <p:clrMapOvr>
    <a:masterClrMapping xmlns:a="http://schemas.openxmlformats.org/drawingml/2006/main"/>
  </p:clrMapOvr>
</p:sld>
</file>