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c7a3cb3cfc46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6d11fc4d594531"/>
  </p:sldMasterIdLst>
  <p:sldIdLst>
    <p:sldId xmlns:r="http://schemas.openxmlformats.org/officeDocument/2006/relationships" id="256" r:id="R1f44d2fc43d54528"/>
    <p:sldId xmlns:r="http://schemas.openxmlformats.org/officeDocument/2006/relationships" id="257" r:id="Rf01725ff535b4319"/>
    <p:sldId xmlns:r="http://schemas.openxmlformats.org/officeDocument/2006/relationships" id="258" r:id="R116a945886154851"/>
    <p:sldId xmlns:r="http://schemas.openxmlformats.org/officeDocument/2006/relationships" id="259" r:id="Rdf1a355e2d774a4a"/>
    <p:sldId xmlns:r="http://schemas.openxmlformats.org/officeDocument/2006/relationships" id="260" r:id="R46f5f8bd56f841c7"/>
    <p:sldId xmlns:r="http://schemas.openxmlformats.org/officeDocument/2006/relationships" id="261" r:id="R9de2214e49e349d4"/>
    <p:sldId xmlns:r="http://schemas.openxmlformats.org/officeDocument/2006/relationships" id="262" r:id="R329c3f2e688a47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6d11fc4d594531" /><Relationship Type="http://schemas.openxmlformats.org/officeDocument/2006/relationships/slide" Target="/ppt/slides/slide1.xml" Id="R1f44d2fc43d54528" /><Relationship Type="http://schemas.openxmlformats.org/officeDocument/2006/relationships/slide" Target="/ppt/slides/slide2.xml" Id="Rf01725ff535b4319" /><Relationship Type="http://schemas.openxmlformats.org/officeDocument/2006/relationships/slide" Target="/ppt/slides/slide3.xml" Id="R116a945886154851" /><Relationship Type="http://schemas.openxmlformats.org/officeDocument/2006/relationships/slide" Target="/ppt/slides/slide4.xml" Id="Rdf1a355e2d774a4a" /><Relationship Type="http://schemas.openxmlformats.org/officeDocument/2006/relationships/slide" Target="/ppt/slides/slide5.xml" Id="R46f5f8bd56f841c7" /><Relationship Type="http://schemas.openxmlformats.org/officeDocument/2006/relationships/slide" Target="/ppt/slides/slide6.xml" Id="R9de2214e49e349d4" /><Relationship Type="http://schemas.openxmlformats.org/officeDocument/2006/relationships/slide" Target="/ppt/slides/slide7.xml" Id="R329c3f2e688a47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95eaeca8e449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f148f0446482e" /><Relationship Type="http://schemas.openxmlformats.org/officeDocument/2006/relationships/theme" Target="/ppt/slideMasters/theme/theme1.xml" Id="R3f1d117baedf4b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8f148f044648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8ba116e5d46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c1d9999fd45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638d10fec4e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bca82199e46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66cba918b41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ebc5c725946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c85787caf4a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INTERSPORT ÅNDALSNES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ÅNDALSNES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INTERSPORT ÅNDALSNES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ÅNDALSNES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ÅNDALSNES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ÅNDALSNES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6 898 785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−209 659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−173 398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5 306 510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5 961 243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ÅNDALSNES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LRM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ÅNDALSNES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Vollan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22 24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972 405 752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INTERSPORT ÅNDALSNES AS</a:t>
            </a:r>
          </a:p>
        </p:txBody>
      </p:sp>
    </p:spTree>
  </p:cSld>
  <p:clrMapOvr>
    <a:masterClrMapping xmlns:a="http://schemas.openxmlformats.org/drawingml/2006/main"/>
  </p:clrMapOvr>
</p:sld>
</file>