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2b46f35d344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cc3cced35647ca"/>
  </p:sldMasterIdLst>
  <p:sldIdLst>
    <p:sldId xmlns:r="http://schemas.openxmlformats.org/officeDocument/2006/relationships" id="256" r:id="R2a9cf91433d54262"/>
    <p:sldId xmlns:r="http://schemas.openxmlformats.org/officeDocument/2006/relationships" id="257" r:id="R6e4cd2a68d0e49db"/>
    <p:sldId xmlns:r="http://schemas.openxmlformats.org/officeDocument/2006/relationships" id="258" r:id="R827967ae4c4b42d0"/>
    <p:sldId xmlns:r="http://schemas.openxmlformats.org/officeDocument/2006/relationships" id="259" r:id="R4b7996a4aa14491c"/>
    <p:sldId xmlns:r="http://schemas.openxmlformats.org/officeDocument/2006/relationships" id="260" r:id="R356d59f6438d44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c3cced35647ca" /><Relationship Type="http://schemas.openxmlformats.org/officeDocument/2006/relationships/slide" Target="/ppt/slides/slide1.xml" Id="R2a9cf91433d54262" /><Relationship Type="http://schemas.openxmlformats.org/officeDocument/2006/relationships/slide" Target="/ppt/slides/slide2.xml" Id="R6e4cd2a68d0e49db" /><Relationship Type="http://schemas.openxmlformats.org/officeDocument/2006/relationships/slide" Target="/ppt/slides/slide3.xml" Id="R827967ae4c4b42d0" /><Relationship Type="http://schemas.openxmlformats.org/officeDocument/2006/relationships/slide" Target="/ppt/slides/slide4.xml" Id="R4b7996a4aa14491c" /><Relationship Type="http://schemas.openxmlformats.org/officeDocument/2006/relationships/slide" Target="/ppt/slides/slide5.xml" Id="R356d59f6438d44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24f14f35644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248afd97a4880" /><Relationship Type="http://schemas.openxmlformats.org/officeDocument/2006/relationships/theme" Target="/ppt/slideMasters/theme/theme1.xml" Id="R039d4a95775842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9248afd97a48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fcd009cad45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2c1f4d81248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e220d590242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ea829440749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0cc24cbda48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971 653 523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INVEST AS</a:t>
            </a:r>
          </a:p>
        </p:txBody>
      </p:sp>
    </p:spTree>
  </p:cSld>
  <p:clrMapOvr>
    <a:masterClrMapping xmlns:a="http://schemas.openxmlformats.org/drawingml/2006/main"/>
  </p:clrMapOvr>
</p:sld>
</file>