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27207e19d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2879fce96424e"/>
  </p:sldMasterIdLst>
  <p:sldIdLst>
    <p:sldId xmlns:r="http://schemas.openxmlformats.org/officeDocument/2006/relationships" id="256" r:id="R9ea04b486a2f41b8"/>
    <p:sldId xmlns:r="http://schemas.openxmlformats.org/officeDocument/2006/relationships" id="257" r:id="Rffa7b5d2645043be"/>
    <p:sldId xmlns:r="http://schemas.openxmlformats.org/officeDocument/2006/relationships" id="258" r:id="R4b0ff72e60f444b9"/>
    <p:sldId xmlns:r="http://schemas.openxmlformats.org/officeDocument/2006/relationships" id="259" r:id="R0b374eb6bec945d5"/>
    <p:sldId xmlns:r="http://schemas.openxmlformats.org/officeDocument/2006/relationships" id="260" r:id="Rbc4dacd565b0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2879fce96424e" /><Relationship Type="http://schemas.openxmlformats.org/officeDocument/2006/relationships/slide" Target="/ppt/slides/slide1.xml" Id="R9ea04b486a2f41b8" /><Relationship Type="http://schemas.openxmlformats.org/officeDocument/2006/relationships/slide" Target="/ppt/slides/slide2.xml" Id="Rffa7b5d2645043be" /><Relationship Type="http://schemas.openxmlformats.org/officeDocument/2006/relationships/slide" Target="/ppt/slides/slide3.xml" Id="R4b0ff72e60f444b9" /><Relationship Type="http://schemas.openxmlformats.org/officeDocument/2006/relationships/slide" Target="/ppt/slides/slide4.xml" Id="R0b374eb6bec945d5" /><Relationship Type="http://schemas.openxmlformats.org/officeDocument/2006/relationships/slide" Target="/ppt/slides/slide5.xml" Id="Rbc4dacd565b0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2e4447b24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733d530974432" /><Relationship Type="http://schemas.openxmlformats.org/officeDocument/2006/relationships/theme" Target="/ppt/slideMasters/theme/theme1.xml" Id="Rea9d2f66de3e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733d53097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3eba91860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e2bd64736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9445c2300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b974b392541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b0e270526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TERO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TERO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TERO MANAGEMENT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TERO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TERO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TERO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971 648 414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TERO MANAGEMENT CONSULTING AS</a:t>
            </a:r>
          </a:p>
        </p:txBody>
      </p:sp>
    </p:spTree>
  </p:cSld>
  <p:clrMapOvr>
    <a:masterClrMapping xmlns:a="http://schemas.openxmlformats.org/drawingml/2006/main"/>
  </p:clrMapOvr>
</p:sld>
</file>