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de6f96f8f9e40b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e99f4bfa2e5405b"/>
  </p:sldMasterIdLst>
  <p:sldIdLst>
    <p:sldId xmlns:r="http://schemas.openxmlformats.org/officeDocument/2006/relationships" id="256" r:id="R66532c1aa4574362"/>
    <p:sldId xmlns:r="http://schemas.openxmlformats.org/officeDocument/2006/relationships" id="257" r:id="R42912c5968f8411f"/>
    <p:sldId xmlns:r="http://schemas.openxmlformats.org/officeDocument/2006/relationships" id="258" r:id="Rcece104d93364262"/>
    <p:sldId xmlns:r="http://schemas.openxmlformats.org/officeDocument/2006/relationships" id="259" r:id="R3197d826494f4d0c"/>
    <p:sldId xmlns:r="http://schemas.openxmlformats.org/officeDocument/2006/relationships" id="260" r:id="R5d4a845f728e491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e99f4bfa2e5405b" /><Relationship Type="http://schemas.openxmlformats.org/officeDocument/2006/relationships/slide" Target="/ppt/slides/slide1.xml" Id="R66532c1aa4574362" /><Relationship Type="http://schemas.openxmlformats.org/officeDocument/2006/relationships/slide" Target="/ppt/slides/slide2.xml" Id="R42912c5968f8411f" /><Relationship Type="http://schemas.openxmlformats.org/officeDocument/2006/relationships/slide" Target="/ppt/slides/slide3.xml" Id="Rcece104d93364262" /><Relationship Type="http://schemas.openxmlformats.org/officeDocument/2006/relationships/slide" Target="/ppt/slides/slide4.xml" Id="R3197d826494f4d0c" /><Relationship Type="http://schemas.openxmlformats.org/officeDocument/2006/relationships/slide" Target="/ppt/slides/slide5.xml" Id="R5d4a845f728e491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0e6c11f0bf5489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bfaf963218485f" /><Relationship Type="http://schemas.openxmlformats.org/officeDocument/2006/relationships/theme" Target="/ppt/slideMasters/theme/theme1.xml" Id="R42ea6a66a7024e6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5bfaf963218485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b9d8253528402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9c733b7e1c4c7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536e93d2b24fc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e3d722e66c4a9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2028c8b00c431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ÅSANE BILHANDEL OG UNDERSTELLSBEHANDLING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ÅSANE BILHANDEL OG UNDERSTELLSBEHANDLING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ÅSANE BILHANDEL OG UNDERSTELLSBEHANDLING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ÅSANE BILHANDEL OG UNDERSTELLSBEHANDLING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ÅSANE BILHANDEL OG UNDERSTELLSBEHANDLING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ÅSANE BILHANDEL OG UNDERSTELLSBEHANDLING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971 645 067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ÅSANE BILHANDEL OG UNDERSTELLSBEHANDLING AS</a:t>
            </a:r>
          </a:p>
        </p:txBody>
      </p:sp>
    </p:spTree>
  </p:cSld>
  <p:clrMapOvr>
    <a:masterClrMapping xmlns:a="http://schemas.openxmlformats.org/drawingml/2006/main"/>
  </p:clrMapOvr>
</p:sld>
</file>