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b021f80f13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e0f3060da64b49"/>
  </p:sldMasterIdLst>
  <p:sldIdLst>
    <p:sldId xmlns:r="http://schemas.openxmlformats.org/officeDocument/2006/relationships" id="256" r:id="Rd3ef49541c664a99"/>
    <p:sldId xmlns:r="http://schemas.openxmlformats.org/officeDocument/2006/relationships" id="257" r:id="R421a13cbd9874514"/>
    <p:sldId xmlns:r="http://schemas.openxmlformats.org/officeDocument/2006/relationships" id="258" r:id="R8ba51f43fe574560"/>
    <p:sldId xmlns:r="http://schemas.openxmlformats.org/officeDocument/2006/relationships" id="259" r:id="R33906556a9e84887"/>
    <p:sldId xmlns:r="http://schemas.openxmlformats.org/officeDocument/2006/relationships" id="260" r:id="R6dc2b3a862324b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0f3060da64b49" /><Relationship Type="http://schemas.openxmlformats.org/officeDocument/2006/relationships/slide" Target="/ppt/slides/slide1.xml" Id="Rd3ef49541c664a99" /><Relationship Type="http://schemas.openxmlformats.org/officeDocument/2006/relationships/slide" Target="/ppt/slides/slide2.xml" Id="R421a13cbd9874514" /><Relationship Type="http://schemas.openxmlformats.org/officeDocument/2006/relationships/slide" Target="/ppt/slides/slide3.xml" Id="R8ba51f43fe574560" /><Relationship Type="http://schemas.openxmlformats.org/officeDocument/2006/relationships/slide" Target="/ppt/slides/slide4.xml" Id="R33906556a9e84887" /><Relationship Type="http://schemas.openxmlformats.org/officeDocument/2006/relationships/slide" Target="/ppt/slides/slide5.xml" Id="R6dc2b3a862324b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8331c402a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19416ed94aa8" /><Relationship Type="http://schemas.openxmlformats.org/officeDocument/2006/relationships/theme" Target="/ppt/slideMasters/theme/theme1.xml" Id="Rce6573a8a462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519416ed9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f404b5a240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23a69485f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6e528daa6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f71d22ff1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b7b4a2118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971 596 880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MONTERING AS</a:t>
            </a:r>
          </a:p>
        </p:txBody>
      </p:sp>
    </p:spTree>
  </p:cSld>
  <p:clrMapOvr>
    <a:masterClrMapping xmlns:a="http://schemas.openxmlformats.org/drawingml/2006/main"/>
  </p:clrMapOvr>
</p:sld>
</file>