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35af6a3e8347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7621486acc849ba"/>
  </p:sldMasterIdLst>
  <p:sldIdLst>
    <p:sldId xmlns:r="http://schemas.openxmlformats.org/officeDocument/2006/relationships" id="256" r:id="Rb07010c9a49b4a09"/>
    <p:sldId xmlns:r="http://schemas.openxmlformats.org/officeDocument/2006/relationships" id="257" r:id="R7b8dfb7e509d41cf"/>
    <p:sldId xmlns:r="http://schemas.openxmlformats.org/officeDocument/2006/relationships" id="258" r:id="R914a3c6c139842a3"/>
    <p:sldId xmlns:r="http://schemas.openxmlformats.org/officeDocument/2006/relationships" id="259" r:id="Rcbbeefc504d346a8"/>
    <p:sldId xmlns:r="http://schemas.openxmlformats.org/officeDocument/2006/relationships" id="260" r:id="Rbbac0cefce7d444b"/>
    <p:sldId xmlns:r="http://schemas.openxmlformats.org/officeDocument/2006/relationships" id="261" r:id="R9c2c5a53da7f4265"/>
    <p:sldId xmlns:r="http://schemas.openxmlformats.org/officeDocument/2006/relationships" id="262" r:id="Re1e8e822812e46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621486acc849ba" /><Relationship Type="http://schemas.openxmlformats.org/officeDocument/2006/relationships/slide" Target="/ppt/slides/slide1.xml" Id="Rb07010c9a49b4a09" /><Relationship Type="http://schemas.openxmlformats.org/officeDocument/2006/relationships/slide" Target="/ppt/slides/slide2.xml" Id="R7b8dfb7e509d41cf" /><Relationship Type="http://schemas.openxmlformats.org/officeDocument/2006/relationships/slide" Target="/ppt/slides/slide3.xml" Id="R914a3c6c139842a3" /><Relationship Type="http://schemas.openxmlformats.org/officeDocument/2006/relationships/slide" Target="/ppt/slides/slide4.xml" Id="Rcbbeefc504d346a8" /><Relationship Type="http://schemas.openxmlformats.org/officeDocument/2006/relationships/slide" Target="/ppt/slides/slide5.xml" Id="Rbbac0cefce7d444b" /><Relationship Type="http://schemas.openxmlformats.org/officeDocument/2006/relationships/slide" Target="/ppt/slides/slide6.xml" Id="R9c2c5a53da7f4265" /><Relationship Type="http://schemas.openxmlformats.org/officeDocument/2006/relationships/slide" Target="/ppt/slides/slide7.xml" Id="Re1e8e822812e46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2e87d867ef44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7e3f6535b141ff" /><Relationship Type="http://schemas.openxmlformats.org/officeDocument/2006/relationships/theme" Target="/ppt/slideMasters/theme/theme1.xml" Id="R362606bddbf549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7e3f6535b141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95d33991f646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f33b5fa80043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2fa3c3a014a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8ffa4e08b34c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6dd77068a4d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b19d4a1ef4a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7bdd655674f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ROTNESHJØRNET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ROTNESHJØRNET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ROTNESHJØRNET AS ble etablert [år] og holder til i Nittedal.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ROTNESHJØRNET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ROTNESHJØRNET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ROTNESHJØRNET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293 528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−83 429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742 620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3 106 048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ROTNESHJØRNET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GLØMMI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ROTNESHJØRNET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Rotnes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1482 Nittedal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971 591 951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ROTNESHJØRNET AS</a:t>
            </a:r>
          </a:p>
        </p:txBody>
      </p:sp>
    </p:spTree>
  </p:cSld>
  <p:clrMapOvr>
    <a:masterClrMapping xmlns:a="http://schemas.openxmlformats.org/drawingml/2006/main"/>
  </p:clrMapOvr>
</p:sld>
</file>