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a0f0bab51b45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f2d94c2376462c"/>
  </p:sldMasterIdLst>
  <p:sldIdLst>
    <p:sldId xmlns:r="http://schemas.openxmlformats.org/officeDocument/2006/relationships" id="256" r:id="Rc65572188e3d42b9"/>
    <p:sldId xmlns:r="http://schemas.openxmlformats.org/officeDocument/2006/relationships" id="257" r:id="Rd7231dd590eb45a9"/>
    <p:sldId xmlns:r="http://schemas.openxmlformats.org/officeDocument/2006/relationships" id="258" r:id="R042586e4357b4016"/>
    <p:sldId xmlns:r="http://schemas.openxmlformats.org/officeDocument/2006/relationships" id="259" r:id="R06d44d32629a4cae"/>
    <p:sldId xmlns:r="http://schemas.openxmlformats.org/officeDocument/2006/relationships" id="260" r:id="R420543c7129f470a"/>
    <p:sldId xmlns:r="http://schemas.openxmlformats.org/officeDocument/2006/relationships" id="261" r:id="R72e9ab4579324097"/>
    <p:sldId xmlns:r="http://schemas.openxmlformats.org/officeDocument/2006/relationships" id="262" r:id="Rdf8c1ba239ec40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f2d94c2376462c" /><Relationship Type="http://schemas.openxmlformats.org/officeDocument/2006/relationships/slide" Target="/ppt/slides/slide1.xml" Id="Rc65572188e3d42b9" /><Relationship Type="http://schemas.openxmlformats.org/officeDocument/2006/relationships/slide" Target="/ppt/slides/slide2.xml" Id="Rd7231dd590eb45a9" /><Relationship Type="http://schemas.openxmlformats.org/officeDocument/2006/relationships/slide" Target="/ppt/slides/slide3.xml" Id="R042586e4357b4016" /><Relationship Type="http://schemas.openxmlformats.org/officeDocument/2006/relationships/slide" Target="/ppt/slides/slide4.xml" Id="R06d44d32629a4cae" /><Relationship Type="http://schemas.openxmlformats.org/officeDocument/2006/relationships/slide" Target="/ppt/slides/slide5.xml" Id="R420543c7129f470a" /><Relationship Type="http://schemas.openxmlformats.org/officeDocument/2006/relationships/slide" Target="/ppt/slides/slide6.xml" Id="R72e9ab4579324097" /><Relationship Type="http://schemas.openxmlformats.org/officeDocument/2006/relationships/slide" Target="/ppt/slides/slide7.xml" Id="Rdf8c1ba239ec40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cf586a95242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0c64984f2446e" /><Relationship Type="http://schemas.openxmlformats.org/officeDocument/2006/relationships/theme" Target="/ppt/slideMasters/theme/theme1.xml" Id="Rc56138a8ff8a46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30c64984f244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65904c7464b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d43ac423a41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68a53d3bc47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15989952f43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2ac70e4634c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b723dbfba4d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05f73a16b47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MOSS TAXI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 TAXI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85 782 659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4 619 797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3 567 925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9 267 134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16 452 003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 TAXI AS  –  41,0 %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EDGAR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CARLSEN TOR-ARNE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DANIELSEN STEFAN T UTNE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DHABUKE ABDULLAHI ALI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HAUGLAND WINGERT STEN  –  2,6 %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Prinsens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1530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20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post@mosstaxi.no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www.mosstaxi.no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971 589 183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TAXI AS</a:t>
            </a:r>
          </a:p>
        </p:txBody>
      </p:sp>
    </p:spTree>
  </p:cSld>
  <p:clrMapOvr>
    <a:masterClrMapping xmlns:a="http://schemas.openxmlformats.org/drawingml/2006/main"/>
  </p:clrMapOvr>
</p:sld>
</file>