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965b9dfce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1129d97e7a4e70"/>
  </p:sldMasterIdLst>
  <p:sldIdLst>
    <p:sldId xmlns:r="http://schemas.openxmlformats.org/officeDocument/2006/relationships" id="256" r:id="R96a222d1efb84692"/>
    <p:sldId xmlns:r="http://schemas.openxmlformats.org/officeDocument/2006/relationships" id="257" r:id="R8514f0bd0c26427a"/>
    <p:sldId xmlns:r="http://schemas.openxmlformats.org/officeDocument/2006/relationships" id="258" r:id="R783962d36e23467f"/>
    <p:sldId xmlns:r="http://schemas.openxmlformats.org/officeDocument/2006/relationships" id="259" r:id="R883dad5a5c1c48bb"/>
    <p:sldId xmlns:r="http://schemas.openxmlformats.org/officeDocument/2006/relationships" id="260" r:id="R3d46e3dd58fb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129d97e7a4e70" /><Relationship Type="http://schemas.openxmlformats.org/officeDocument/2006/relationships/slide" Target="/ppt/slides/slide1.xml" Id="R96a222d1efb84692" /><Relationship Type="http://schemas.openxmlformats.org/officeDocument/2006/relationships/slide" Target="/ppt/slides/slide2.xml" Id="R8514f0bd0c26427a" /><Relationship Type="http://schemas.openxmlformats.org/officeDocument/2006/relationships/slide" Target="/ppt/slides/slide3.xml" Id="R783962d36e23467f" /><Relationship Type="http://schemas.openxmlformats.org/officeDocument/2006/relationships/slide" Target="/ppt/slides/slide4.xml" Id="R883dad5a5c1c48bb" /><Relationship Type="http://schemas.openxmlformats.org/officeDocument/2006/relationships/slide" Target="/ppt/slides/slide5.xml" Id="R3d46e3dd58fb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e069dd1d8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dde0df234999" /><Relationship Type="http://schemas.openxmlformats.org/officeDocument/2006/relationships/theme" Target="/ppt/slideMasters/theme/theme1.xml" Id="R75c74e0d4872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3dde0df23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653a266c0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eea75661f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4971e0cf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3d9eb5b6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fadb3917b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MIOENERGI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MIOENERGI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MIOENERGI AS</a:t>
            </a:r>
          </a:p>
        </p:txBody>
      </p:sp>
    </p:spTree>
  </p:cSld>
  <p:clrMapOvr>
    <a:masterClrMapping xmlns:a="http://schemas.openxmlformats.org/drawingml/2006/main"/>
  </p:clrMapOvr>
</p:sld>
</file>