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18e389cc6d47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b3835901f94eca"/>
  </p:sldMasterIdLst>
  <p:sldIdLst>
    <p:sldId xmlns:r="http://schemas.openxmlformats.org/officeDocument/2006/relationships" id="256" r:id="R19022a022a634104"/>
    <p:sldId xmlns:r="http://schemas.openxmlformats.org/officeDocument/2006/relationships" id="257" r:id="R7e75002c4cc34bc6"/>
    <p:sldId xmlns:r="http://schemas.openxmlformats.org/officeDocument/2006/relationships" id="258" r:id="R9c9d6a8d2522475d"/>
    <p:sldId xmlns:r="http://schemas.openxmlformats.org/officeDocument/2006/relationships" id="259" r:id="Re3c38362daf34e2c"/>
    <p:sldId xmlns:r="http://schemas.openxmlformats.org/officeDocument/2006/relationships" id="260" r:id="R9390f96f3be244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3835901f94eca" /><Relationship Type="http://schemas.openxmlformats.org/officeDocument/2006/relationships/slide" Target="/ppt/slides/slide1.xml" Id="R19022a022a634104" /><Relationship Type="http://schemas.openxmlformats.org/officeDocument/2006/relationships/slide" Target="/ppt/slides/slide2.xml" Id="R7e75002c4cc34bc6" /><Relationship Type="http://schemas.openxmlformats.org/officeDocument/2006/relationships/slide" Target="/ppt/slides/slide3.xml" Id="R9c9d6a8d2522475d" /><Relationship Type="http://schemas.openxmlformats.org/officeDocument/2006/relationships/slide" Target="/ppt/slides/slide4.xml" Id="Re3c38362daf34e2c" /><Relationship Type="http://schemas.openxmlformats.org/officeDocument/2006/relationships/slide" Target="/ppt/slides/slide5.xml" Id="R9390f96f3be244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66d5089ce45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36e280f29405c" /><Relationship Type="http://schemas.openxmlformats.org/officeDocument/2006/relationships/theme" Target="/ppt/slideMasters/theme/theme1.xml" Id="R4b92064cf33b44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36e280f2940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6c1387cde44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05c001e2b4c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1a9c5461b48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06a2a8e1343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07fc4f0ca40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BERGJORD INGENIØR OG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BERGJORD INGENIØR OG ARKITEKTKONTOR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