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768570372243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469d9beb064aff"/>
  </p:sldMasterIdLst>
  <p:sldIdLst>
    <p:sldId xmlns:r="http://schemas.openxmlformats.org/officeDocument/2006/relationships" id="256" r:id="R93def7ac06a349f2"/>
    <p:sldId xmlns:r="http://schemas.openxmlformats.org/officeDocument/2006/relationships" id="257" r:id="Rf5860b55f3bd497c"/>
    <p:sldId xmlns:r="http://schemas.openxmlformats.org/officeDocument/2006/relationships" id="258" r:id="Rc22365347d414ee9"/>
    <p:sldId xmlns:r="http://schemas.openxmlformats.org/officeDocument/2006/relationships" id="259" r:id="Rb63ffd32ad874722"/>
    <p:sldId xmlns:r="http://schemas.openxmlformats.org/officeDocument/2006/relationships" id="260" r:id="Rafc16627c2ae4608"/>
    <p:sldId xmlns:r="http://schemas.openxmlformats.org/officeDocument/2006/relationships" id="261" r:id="R2ed6079b8d054bc1"/>
    <p:sldId xmlns:r="http://schemas.openxmlformats.org/officeDocument/2006/relationships" id="262" r:id="R0485196720a54e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469d9beb064aff" /><Relationship Type="http://schemas.openxmlformats.org/officeDocument/2006/relationships/slide" Target="/ppt/slides/slide1.xml" Id="R93def7ac06a349f2" /><Relationship Type="http://schemas.openxmlformats.org/officeDocument/2006/relationships/slide" Target="/ppt/slides/slide2.xml" Id="Rf5860b55f3bd497c" /><Relationship Type="http://schemas.openxmlformats.org/officeDocument/2006/relationships/slide" Target="/ppt/slides/slide3.xml" Id="Rc22365347d414ee9" /><Relationship Type="http://schemas.openxmlformats.org/officeDocument/2006/relationships/slide" Target="/ppt/slides/slide4.xml" Id="Rb63ffd32ad874722" /><Relationship Type="http://schemas.openxmlformats.org/officeDocument/2006/relationships/slide" Target="/ppt/slides/slide5.xml" Id="Rafc16627c2ae4608" /><Relationship Type="http://schemas.openxmlformats.org/officeDocument/2006/relationships/slide" Target="/ppt/slides/slide6.xml" Id="R2ed6079b8d054bc1" /><Relationship Type="http://schemas.openxmlformats.org/officeDocument/2006/relationships/slide" Target="/ppt/slides/slide7.xml" Id="R0485196720a54e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e5576c548d40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3661b3e044e28" /><Relationship Type="http://schemas.openxmlformats.org/officeDocument/2006/relationships/theme" Target="/ppt/slideMasters/theme/theme1.xml" Id="R61f54b7b6a4d48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e3661b3e044e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4490f5cb74d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d2e6b3deb47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d5b839e6f45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dd61ff8b84e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58fdf02104d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a8e33883645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47eb86a3448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BLÅTT TIL LYST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BLÅTT TIL LYST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BLÅTT TIL LYST AS ble etablert [år] og holder til i Rjukan.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BLÅTT TIL LYST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BLÅTT TIL LYST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BLÅTT TIL LYST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1 745 845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−228 315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−193 785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434 340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976 619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BLÅTT TIL LYST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 ANETTE NORDHOV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BLÅTT TIL LYST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 Eydes gate 91A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3660 Rjukan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971 582 413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BLÅTT TIL LYST AS</a:t>
            </a:r>
          </a:p>
        </p:txBody>
      </p:sp>
    </p:spTree>
  </p:cSld>
  <p:clrMapOvr>
    <a:masterClrMapping xmlns:a="http://schemas.openxmlformats.org/drawingml/2006/main"/>
  </p:clrMapOvr>
</p:sld>
</file>