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b14938d70149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9c5c4a8dbb473c"/>
  </p:sldMasterIdLst>
  <p:sldIdLst>
    <p:sldId xmlns:r="http://schemas.openxmlformats.org/officeDocument/2006/relationships" id="256" r:id="R08a6ecbb9f184b22"/>
    <p:sldId xmlns:r="http://schemas.openxmlformats.org/officeDocument/2006/relationships" id="257" r:id="Rac8d19a11f5c4fcf"/>
    <p:sldId xmlns:r="http://schemas.openxmlformats.org/officeDocument/2006/relationships" id="258" r:id="R5f734d44a9b44c97"/>
    <p:sldId xmlns:r="http://schemas.openxmlformats.org/officeDocument/2006/relationships" id="259" r:id="Rfac402a5c5054900"/>
    <p:sldId xmlns:r="http://schemas.openxmlformats.org/officeDocument/2006/relationships" id="260" r:id="R96f7468435684f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c5c4a8dbb473c" /><Relationship Type="http://schemas.openxmlformats.org/officeDocument/2006/relationships/slide" Target="/ppt/slides/slide1.xml" Id="R08a6ecbb9f184b22" /><Relationship Type="http://schemas.openxmlformats.org/officeDocument/2006/relationships/slide" Target="/ppt/slides/slide2.xml" Id="Rac8d19a11f5c4fcf" /><Relationship Type="http://schemas.openxmlformats.org/officeDocument/2006/relationships/slide" Target="/ppt/slides/slide3.xml" Id="R5f734d44a9b44c97" /><Relationship Type="http://schemas.openxmlformats.org/officeDocument/2006/relationships/slide" Target="/ppt/slides/slide4.xml" Id="Rfac402a5c5054900" /><Relationship Type="http://schemas.openxmlformats.org/officeDocument/2006/relationships/slide" Target="/ppt/slides/slide5.xml" Id="R96f7468435684f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88a8dbcab4e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d9bb19ba44eb6" /><Relationship Type="http://schemas.openxmlformats.org/officeDocument/2006/relationships/theme" Target="/ppt/slideMasters/theme/theme1.xml" Id="Rdeb81c1e0aaa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7d9bb19ba4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c34c75c2c43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578fafc3243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70b4799e846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2ae5cf9f841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be272d6ef40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DNB GRØNT SKIFTE NORDEN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DNB GRØNT SKIFTE NORDEN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03000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fond@dnb.no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www.dnb.no/fond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971 580 488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DNB GRØNT SKIFTE NORDEN</a:t>
            </a:r>
          </a:p>
        </p:txBody>
      </p:sp>
    </p:spTree>
  </p:cSld>
  <p:clrMapOvr>
    <a:masterClrMapping xmlns:a="http://schemas.openxmlformats.org/drawingml/2006/main"/>
  </p:clrMapOvr>
</p:sld>
</file>