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e947ebb4a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0ac711b394468b"/>
  </p:sldMasterIdLst>
  <p:sldIdLst>
    <p:sldId xmlns:r="http://schemas.openxmlformats.org/officeDocument/2006/relationships" id="256" r:id="Re3470a9db7ea4c49"/>
    <p:sldId xmlns:r="http://schemas.openxmlformats.org/officeDocument/2006/relationships" id="257" r:id="Rf0966f8099e549b5"/>
    <p:sldId xmlns:r="http://schemas.openxmlformats.org/officeDocument/2006/relationships" id="258" r:id="Rcd45ada8bd344893"/>
    <p:sldId xmlns:r="http://schemas.openxmlformats.org/officeDocument/2006/relationships" id="259" r:id="Rbf40cdccfd5f4e10"/>
    <p:sldId xmlns:r="http://schemas.openxmlformats.org/officeDocument/2006/relationships" id="260" r:id="Ra4f2b2b47e5045ae"/>
    <p:sldId xmlns:r="http://schemas.openxmlformats.org/officeDocument/2006/relationships" id="261" r:id="R0ff564e769c047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ac711b394468b" /><Relationship Type="http://schemas.openxmlformats.org/officeDocument/2006/relationships/slide" Target="/ppt/slides/slide1.xml" Id="Re3470a9db7ea4c49" /><Relationship Type="http://schemas.openxmlformats.org/officeDocument/2006/relationships/slide" Target="/ppt/slides/slide2.xml" Id="Rf0966f8099e549b5" /><Relationship Type="http://schemas.openxmlformats.org/officeDocument/2006/relationships/slide" Target="/ppt/slides/slide3.xml" Id="Rcd45ada8bd344893" /><Relationship Type="http://schemas.openxmlformats.org/officeDocument/2006/relationships/slide" Target="/ppt/slides/slide4.xml" Id="Rbf40cdccfd5f4e10" /><Relationship Type="http://schemas.openxmlformats.org/officeDocument/2006/relationships/slide" Target="/ppt/slides/slide5.xml" Id="Ra4f2b2b47e5045ae" /><Relationship Type="http://schemas.openxmlformats.org/officeDocument/2006/relationships/slide" Target="/ppt/slides/slide6.xml" Id="R0ff564e769c047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a3a4b89a1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43e3a42ea4a69" /><Relationship Type="http://schemas.openxmlformats.org/officeDocument/2006/relationships/theme" Target="/ppt/slideMasters/theme/theme1.xml" Id="R7916a95e6310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43e3a42ea4a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8a63ed93e4b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7dfb39cab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0a025b9f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1432bd9e7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bb357579442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67ac6098f40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STEINERSKOLEN I STAVANGER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STAVANGER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STEINERSKOLEN I STAVANGER STI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STAVANGER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STAVANGER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STAVANGER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38 576 731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2 809 181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35 770 249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49 544 682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STAVANGER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Skolevollen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82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post@stavanger-steinerskolen.no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www.stavanger.steinerskolen.no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971 554 940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STAVANGER STI</a:t>
            </a:r>
          </a:p>
        </p:txBody>
      </p:sp>
    </p:spTree>
  </p:cSld>
  <p:clrMapOvr>
    <a:masterClrMapping xmlns:a="http://schemas.openxmlformats.org/drawingml/2006/main"/>
  </p:clrMapOvr>
</p:sld>
</file>