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2b1e51ae5141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027b932b5438c"/>
  </p:sldMasterIdLst>
  <p:sldIdLst>
    <p:sldId xmlns:r="http://schemas.openxmlformats.org/officeDocument/2006/relationships" id="256" r:id="R5dd09a9b596b4247"/>
    <p:sldId xmlns:r="http://schemas.openxmlformats.org/officeDocument/2006/relationships" id="257" r:id="R7272526a33bb48ed"/>
    <p:sldId xmlns:r="http://schemas.openxmlformats.org/officeDocument/2006/relationships" id="258" r:id="Ra1dfe346b0224026"/>
    <p:sldId xmlns:r="http://schemas.openxmlformats.org/officeDocument/2006/relationships" id="259" r:id="R5fb44d5e95544955"/>
    <p:sldId xmlns:r="http://schemas.openxmlformats.org/officeDocument/2006/relationships" id="260" r:id="Rd92fb8f8b2b846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027b932b5438c" /><Relationship Type="http://schemas.openxmlformats.org/officeDocument/2006/relationships/slide" Target="/ppt/slides/slide1.xml" Id="R5dd09a9b596b4247" /><Relationship Type="http://schemas.openxmlformats.org/officeDocument/2006/relationships/slide" Target="/ppt/slides/slide2.xml" Id="R7272526a33bb48ed" /><Relationship Type="http://schemas.openxmlformats.org/officeDocument/2006/relationships/slide" Target="/ppt/slides/slide3.xml" Id="Ra1dfe346b0224026" /><Relationship Type="http://schemas.openxmlformats.org/officeDocument/2006/relationships/slide" Target="/ppt/slides/slide4.xml" Id="R5fb44d5e95544955" /><Relationship Type="http://schemas.openxmlformats.org/officeDocument/2006/relationships/slide" Target="/ppt/slides/slide5.xml" Id="Rd92fb8f8b2b846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f6ac24e6a43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0eb5b49324c65" /><Relationship Type="http://schemas.openxmlformats.org/officeDocument/2006/relationships/theme" Target="/ppt/slideMasters/theme/theme1.xml" Id="Recfb75e5dc6f47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90eb5b49324c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7e98993844f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3f02763ae48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ab99d5a5242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eda5f32ba43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c5feedafa4f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FINNMARK KOMMUNEREVISJON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FINNMARK KOMMUNEREVISJON IKS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 KOMMUNEREVISJON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971 539 917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FINNMARK KOMMUNEREVISJON IKS</a:t>
            </a:r>
          </a:p>
        </p:txBody>
      </p:sp>
    </p:spTree>
  </p:cSld>
  <p:clrMapOvr>
    <a:masterClrMapping xmlns:a="http://schemas.openxmlformats.org/drawingml/2006/main"/>
  </p:clrMapOvr>
</p:sld>
</file>