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65441ee4bce45f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ac961866f2a4a1a"/>
  </p:sldMasterIdLst>
  <p:sldIdLst>
    <p:sldId xmlns:r="http://schemas.openxmlformats.org/officeDocument/2006/relationships" id="256" r:id="R2471d4b44ead4a39"/>
    <p:sldId xmlns:r="http://schemas.openxmlformats.org/officeDocument/2006/relationships" id="257" r:id="Rc31cca87874840ff"/>
    <p:sldId xmlns:r="http://schemas.openxmlformats.org/officeDocument/2006/relationships" id="258" r:id="R81dd562dc9b64907"/>
    <p:sldId xmlns:r="http://schemas.openxmlformats.org/officeDocument/2006/relationships" id="259" r:id="R404ebe5e74d848ff"/>
    <p:sldId xmlns:r="http://schemas.openxmlformats.org/officeDocument/2006/relationships" id="260" r:id="R218e71dd619f4237"/>
    <p:sldId xmlns:r="http://schemas.openxmlformats.org/officeDocument/2006/relationships" id="261" r:id="R53e674cfad4842d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ac961866f2a4a1a" /><Relationship Type="http://schemas.openxmlformats.org/officeDocument/2006/relationships/slide" Target="/ppt/slides/slide1.xml" Id="R2471d4b44ead4a39" /><Relationship Type="http://schemas.openxmlformats.org/officeDocument/2006/relationships/slide" Target="/ppt/slides/slide2.xml" Id="Rc31cca87874840ff" /><Relationship Type="http://schemas.openxmlformats.org/officeDocument/2006/relationships/slide" Target="/ppt/slides/slide3.xml" Id="R81dd562dc9b64907" /><Relationship Type="http://schemas.openxmlformats.org/officeDocument/2006/relationships/slide" Target="/ppt/slides/slide4.xml" Id="R404ebe5e74d848ff" /><Relationship Type="http://schemas.openxmlformats.org/officeDocument/2006/relationships/slide" Target="/ppt/slides/slide5.xml" Id="R218e71dd619f4237" /><Relationship Type="http://schemas.openxmlformats.org/officeDocument/2006/relationships/slide" Target="/ppt/slides/slide6.xml" Id="R53e674cfad4842d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1223d873be044c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bfda1c9e9840f3" /><Relationship Type="http://schemas.openxmlformats.org/officeDocument/2006/relationships/theme" Target="/ppt/slideMasters/theme/theme1.xml" Id="R42e64dee91d8489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7bfda1c9e9840f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9cb602e7e44bd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dc4c2d765a452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97be1adb7048f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9d4e0eac6947c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40564a45c147b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4dc065d7424bd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ARBEIDERPARTIET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ARBEIDERPARTIET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ARBEIDERPARTIET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ARBEIDERPARTIET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ARBEIDERPARTIET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ARBEIDERPARTIET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110 128 694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7 335 733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85 631 906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154 241 046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166 803 769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ARBEIDERPARTIET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Youngstorget 2 A, 5. etg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0181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24 14 40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post@arbeiderpartiet.no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www.arbeiderpartiet.no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971 526 939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ARBEIDERPARTIET</a:t>
            </a:r>
          </a:p>
        </p:txBody>
      </p:sp>
    </p:spTree>
  </p:cSld>
  <p:clrMapOvr>
    <a:masterClrMapping xmlns:a="http://schemas.openxmlformats.org/drawingml/2006/main"/>
  </p:clrMapOvr>
</p:sld>
</file>