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1b2c8f141f4b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dd8256ff4e47f5"/>
  </p:sldMasterIdLst>
  <p:sldIdLst>
    <p:sldId xmlns:r="http://schemas.openxmlformats.org/officeDocument/2006/relationships" id="256" r:id="Re00c7085a0ed4a4d"/>
    <p:sldId xmlns:r="http://schemas.openxmlformats.org/officeDocument/2006/relationships" id="257" r:id="R2871618c46af405a"/>
    <p:sldId xmlns:r="http://schemas.openxmlformats.org/officeDocument/2006/relationships" id="258" r:id="Rf4f4f24fa7244923"/>
    <p:sldId xmlns:r="http://schemas.openxmlformats.org/officeDocument/2006/relationships" id="259" r:id="R6c35480ee0934ae9"/>
    <p:sldId xmlns:r="http://schemas.openxmlformats.org/officeDocument/2006/relationships" id="260" r:id="R4560ff63f7704f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dd8256ff4e47f5" /><Relationship Type="http://schemas.openxmlformats.org/officeDocument/2006/relationships/slide" Target="/ppt/slides/slide1.xml" Id="Re00c7085a0ed4a4d" /><Relationship Type="http://schemas.openxmlformats.org/officeDocument/2006/relationships/slide" Target="/ppt/slides/slide2.xml" Id="R2871618c46af405a" /><Relationship Type="http://schemas.openxmlformats.org/officeDocument/2006/relationships/slide" Target="/ppt/slides/slide3.xml" Id="Rf4f4f24fa7244923" /><Relationship Type="http://schemas.openxmlformats.org/officeDocument/2006/relationships/slide" Target="/ppt/slides/slide4.xml" Id="R6c35480ee0934ae9" /><Relationship Type="http://schemas.openxmlformats.org/officeDocument/2006/relationships/slide" Target="/ppt/slides/slide5.xml" Id="R4560ff63f7704f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26aa79634d49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8d8eaf6ce4055" /><Relationship Type="http://schemas.openxmlformats.org/officeDocument/2006/relationships/theme" Target="/ppt/slideMasters/theme/theme1.xml" Id="Re326a366aa8f44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e8d8eaf6ce40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ed331184e46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a2be1f61a4e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faca55ada47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f353dba6c48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b38e7ddd647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KLEISER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KLEISER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KLEISER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KLEISER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KLEISER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KLEISER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971 511 591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KLEISER AS</a:t>
            </a:r>
          </a:p>
        </p:txBody>
      </p:sp>
    </p:spTree>
  </p:cSld>
  <p:clrMapOvr>
    <a:masterClrMapping xmlns:a="http://schemas.openxmlformats.org/drawingml/2006/main"/>
  </p:clrMapOvr>
</p:sld>
</file>