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54aeb5f227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351a972864e4b"/>
  </p:sldMasterIdLst>
  <p:sldIdLst>
    <p:sldId xmlns:r="http://schemas.openxmlformats.org/officeDocument/2006/relationships" id="256" r:id="R41aadbabc62d477d"/>
    <p:sldId xmlns:r="http://schemas.openxmlformats.org/officeDocument/2006/relationships" id="257" r:id="R77878ba8257a47da"/>
    <p:sldId xmlns:r="http://schemas.openxmlformats.org/officeDocument/2006/relationships" id="258" r:id="R50b9a72bfcd743af"/>
    <p:sldId xmlns:r="http://schemas.openxmlformats.org/officeDocument/2006/relationships" id="259" r:id="R5db8b9821e2d4263"/>
    <p:sldId xmlns:r="http://schemas.openxmlformats.org/officeDocument/2006/relationships" id="260" r:id="Rb1c7a42788274588"/>
    <p:sldId xmlns:r="http://schemas.openxmlformats.org/officeDocument/2006/relationships" id="261" r:id="R41da7d36d0bb44d7"/>
    <p:sldId xmlns:r="http://schemas.openxmlformats.org/officeDocument/2006/relationships" id="262" r:id="Rdec20b716783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351a972864e4b" /><Relationship Type="http://schemas.openxmlformats.org/officeDocument/2006/relationships/slide" Target="/ppt/slides/slide1.xml" Id="R41aadbabc62d477d" /><Relationship Type="http://schemas.openxmlformats.org/officeDocument/2006/relationships/slide" Target="/ppt/slides/slide2.xml" Id="R77878ba8257a47da" /><Relationship Type="http://schemas.openxmlformats.org/officeDocument/2006/relationships/slide" Target="/ppt/slides/slide3.xml" Id="R50b9a72bfcd743af" /><Relationship Type="http://schemas.openxmlformats.org/officeDocument/2006/relationships/slide" Target="/ppt/slides/slide4.xml" Id="R5db8b9821e2d4263" /><Relationship Type="http://schemas.openxmlformats.org/officeDocument/2006/relationships/slide" Target="/ppt/slides/slide5.xml" Id="Rb1c7a42788274588" /><Relationship Type="http://schemas.openxmlformats.org/officeDocument/2006/relationships/slide" Target="/ppt/slides/slide6.xml" Id="R41da7d36d0bb44d7" /><Relationship Type="http://schemas.openxmlformats.org/officeDocument/2006/relationships/slide" Target="/ppt/slides/slide7.xml" Id="Rdec20b716783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dfe8ef73b49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6248c798f4637" /><Relationship Type="http://schemas.openxmlformats.org/officeDocument/2006/relationships/theme" Target="/ppt/slideMasters/theme/theme1.xml" Id="R0cfbfc02c76246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6248c798f46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cbef4adc142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ae8fc5385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cff6fb560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63e70d922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c98440ac648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aed614d524e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2076597ce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GAISA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1 266 173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10 584 900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12 753 874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SMEDBERG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290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78 00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971 506 830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