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8155482f10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05058101546c2"/>
  </p:sldMasterIdLst>
  <p:sldIdLst>
    <p:sldId xmlns:r="http://schemas.openxmlformats.org/officeDocument/2006/relationships" id="256" r:id="R62442074cd7d44bf"/>
    <p:sldId xmlns:r="http://schemas.openxmlformats.org/officeDocument/2006/relationships" id="257" r:id="Raca6889d11d34009"/>
    <p:sldId xmlns:r="http://schemas.openxmlformats.org/officeDocument/2006/relationships" id="258" r:id="R0bfc766befa94c68"/>
    <p:sldId xmlns:r="http://schemas.openxmlformats.org/officeDocument/2006/relationships" id="259" r:id="R291ce1e001c34b9b"/>
    <p:sldId xmlns:r="http://schemas.openxmlformats.org/officeDocument/2006/relationships" id="260" r:id="R21e640d79fea4f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05058101546c2" /><Relationship Type="http://schemas.openxmlformats.org/officeDocument/2006/relationships/slide" Target="/ppt/slides/slide1.xml" Id="R62442074cd7d44bf" /><Relationship Type="http://schemas.openxmlformats.org/officeDocument/2006/relationships/slide" Target="/ppt/slides/slide2.xml" Id="Raca6889d11d34009" /><Relationship Type="http://schemas.openxmlformats.org/officeDocument/2006/relationships/slide" Target="/ppt/slides/slide3.xml" Id="R0bfc766befa94c68" /><Relationship Type="http://schemas.openxmlformats.org/officeDocument/2006/relationships/slide" Target="/ppt/slides/slide4.xml" Id="R291ce1e001c34b9b" /><Relationship Type="http://schemas.openxmlformats.org/officeDocument/2006/relationships/slide" Target="/ppt/slides/slide5.xml" Id="R21e640d79fea4f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e628035ce47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894c0bc34e97" /><Relationship Type="http://schemas.openxmlformats.org/officeDocument/2006/relationships/theme" Target="/ppt/slideMasters/theme/theme1.xml" Id="R8a3adbdde80f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b894c0bc3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6d090d9d8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053465dab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7141e280649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20e66341d4e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6cc4dd292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VESTVÅGØY MUSEUMSLAG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VESTVÅGØY MUSEUMSLAG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v/Gunnlaug Bjørgo Larsen, Vardeveien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00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gunnlauglarsen@hotmail.com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MUSEUMSLAG</a:t>
            </a:r>
          </a:p>
        </p:txBody>
      </p:sp>
    </p:spTree>
  </p:cSld>
  <p:clrMapOvr>
    <a:masterClrMapping xmlns:a="http://schemas.openxmlformats.org/drawingml/2006/main"/>
  </p:clrMapOvr>
</p:sld>
</file>