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70fb082f5545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7ae0fb18564ca8"/>
  </p:sldMasterIdLst>
  <p:sldIdLst>
    <p:sldId xmlns:r="http://schemas.openxmlformats.org/officeDocument/2006/relationships" id="256" r:id="R593ce1808fee4f85"/>
    <p:sldId xmlns:r="http://schemas.openxmlformats.org/officeDocument/2006/relationships" id="257" r:id="R15d8021037e94e07"/>
    <p:sldId xmlns:r="http://schemas.openxmlformats.org/officeDocument/2006/relationships" id="258" r:id="Rd56253947c0d4390"/>
    <p:sldId xmlns:r="http://schemas.openxmlformats.org/officeDocument/2006/relationships" id="259" r:id="Ra551e2310c1f413e"/>
    <p:sldId xmlns:r="http://schemas.openxmlformats.org/officeDocument/2006/relationships" id="260" r:id="Re95f62ab25364d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ae0fb18564ca8" /><Relationship Type="http://schemas.openxmlformats.org/officeDocument/2006/relationships/slide" Target="/ppt/slides/slide1.xml" Id="R593ce1808fee4f85" /><Relationship Type="http://schemas.openxmlformats.org/officeDocument/2006/relationships/slide" Target="/ppt/slides/slide2.xml" Id="R15d8021037e94e07" /><Relationship Type="http://schemas.openxmlformats.org/officeDocument/2006/relationships/slide" Target="/ppt/slides/slide3.xml" Id="Rd56253947c0d4390" /><Relationship Type="http://schemas.openxmlformats.org/officeDocument/2006/relationships/slide" Target="/ppt/slides/slide4.xml" Id="Ra551e2310c1f413e" /><Relationship Type="http://schemas.openxmlformats.org/officeDocument/2006/relationships/slide" Target="/ppt/slides/slide5.xml" Id="Re95f62ab25364d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fce9451d74e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0111faf34493d" /><Relationship Type="http://schemas.openxmlformats.org/officeDocument/2006/relationships/theme" Target="/ppt/slideMasters/theme/theme1.xml" Id="R5f4368122f4f4a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40111faf3449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3bef0ea7b46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35c5839ba4e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6be91dcf845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950ad3d464d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35132a4644b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NORDKAPP TAXISENTRAL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TAXISENTRAL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NORDKAPP TAXISENTRAL DA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TAXISENTRAL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TAXISENTRAL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TAXISENTRAL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47 22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971 473 568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TAXISENTRAL DA</a:t>
            </a:r>
          </a:p>
        </p:txBody>
      </p:sp>
    </p:spTree>
  </p:cSld>
  <p:clrMapOvr>
    <a:masterClrMapping xmlns:a="http://schemas.openxmlformats.org/drawingml/2006/main"/>
  </p:clrMapOvr>
</p:sld>
</file>