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323d8e8a1345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21242efe5f4785"/>
  </p:sldMasterIdLst>
  <p:sldIdLst>
    <p:sldId xmlns:r="http://schemas.openxmlformats.org/officeDocument/2006/relationships" id="256" r:id="Ra5513568f30b477f"/>
    <p:sldId xmlns:r="http://schemas.openxmlformats.org/officeDocument/2006/relationships" id="257" r:id="R6b0673f4b4b1451b"/>
    <p:sldId xmlns:r="http://schemas.openxmlformats.org/officeDocument/2006/relationships" id="258" r:id="R810ca620c8c34544"/>
    <p:sldId xmlns:r="http://schemas.openxmlformats.org/officeDocument/2006/relationships" id="259" r:id="R6acf754e07cd4941"/>
    <p:sldId xmlns:r="http://schemas.openxmlformats.org/officeDocument/2006/relationships" id="260" r:id="Rc6133c8c12204a8e"/>
    <p:sldId xmlns:r="http://schemas.openxmlformats.org/officeDocument/2006/relationships" id="261" r:id="R77575477f090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1242efe5f4785" /><Relationship Type="http://schemas.openxmlformats.org/officeDocument/2006/relationships/slide" Target="/ppt/slides/slide1.xml" Id="Ra5513568f30b477f" /><Relationship Type="http://schemas.openxmlformats.org/officeDocument/2006/relationships/slide" Target="/ppt/slides/slide2.xml" Id="R6b0673f4b4b1451b" /><Relationship Type="http://schemas.openxmlformats.org/officeDocument/2006/relationships/slide" Target="/ppt/slides/slide3.xml" Id="R810ca620c8c34544" /><Relationship Type="http://schemas.openxmlformats.org/officeDocument/2006/relationships/slide" Target="/ppt/slides/slide4.xml" Id="R6acf754e07cd4941" /><Relationship Type="http://schemas.openxmlformats.org/officeDocument/2006/relationships/slide" Target="/ppt/slides/slide5.xml" Id="Rc6133c8c12204a8e" /><Relationship Type="http://schemas.openxmlformats.org/officeDocument/2006/relationships/slide" Target="/ppt/slides/slide6.xml" Id="R77575477f090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7ebe41b89045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c5d19d7d046fe" /><Relationship Type="http://schemas.openxmlformats.org/officeDocument/2006/relationships/theme" Target="/ppt/slideMasters/theme/theme1.xml" Id="R40cf11ccd36e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dc5d19d7d046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d999ff25e4e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273b06deb4e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c9884325340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6ff67f1fa4e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9a90349744e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1d0d41d6042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GRENDAL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GRENDAL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406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74828206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971 460 113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