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0a50fe3e4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78cb971bb4ecf"/>
  </p:sldMasterIdLst>
  <p:sldIdLst>
    <p:sldId xmlns:r="http://schemas.openxmlformats.org/officeDocument/2006/relationships" id="256" r:id="R7b9b62ab3e6f4d57"/>
    <p:sldId xmlns:r="http://schemas.openxmlformats.org/officeDocument/2006/relationships" id="257" r:id="Rc4e3cc5de2d84541"/>
    <p:sldId xmlns:r="http://schemas.openxmlformats.org/officeDocument/2006/relationships" id="258" r:id="R1f8893bdf7274bbe"/>
    <p:sldId xmlns:r="http://schemas.openxmlformats.org/officeDocument/2006/relationships" id="259" r:id="R17e03fc5bba54668"/>
    <p:sldId xmlns:r="http://schemas.openxmlformats.org/officeDocument/2006/relationships" id="260" r:id="Rc9a888f1ea504ffb"/>
    <p:sldId xmlns:r="http://schemas.openxmlformats.org/officeDocument/2006/relationships" id="261" r:id="Rd615dae91ab3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78cb971bb4ecf" /><Relationship Type="http://schemas.openxmlformats.org/officeDocument/2006/relationships/slide" Target="/ppt/slides/slide1.xml" Id="R7b9b62ab3e6f4d57" /><Relationship Type="http://schemas.openxmlformats.org/officeDocument/2006/relationships/slide" Target="/ppt/slides/slide2.xml" Id="Rc4e3cc5de2d84541" /><Relationship Type="http://schemas.openxmlformats.org/officeDocument/2006/relationships/slide" Target="/ppt/slides/slide3.xml" Id="R1f8893bdf7274bbe" /><Relationship Type="http://schemas.openxmlformats.org/officeDocument/2006/relationships/slide" Target="/ppt/slides/slide4.xml" Id="R17e03fc5bba54668" /><Relationship Type="http://schemas.openxmlformats.org/officeDocument/2006/relationships/slide" Target="/ppt/slides/slide5.xml" Id="Rc9a888f1ea504ffb" /><Relationship Type="http://schemas.openxmlformats.org/officeDocument/2006/relationships/slide" Target="/ppt/slides/slide6.xml" Id="Rd615dae91ab3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35b38703d4a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1d3abe62844f2" /><Relationship Type="http://schemas.openxmlformats.org/officeDocument/2006/relationships/theme" Target="/ppt/slideMasters/theme/theme1.xml" Id="R6bc8a47653934d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1d3abe62844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26d5bcab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954f76ff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847fe1b42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5fd56e8f5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c8143c4f348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c2d45cbf4f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