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738005e0914c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17b7c6076845f4"/>
  </p:sldMasterIdLst>
  <p:sldIdLst>
    <p:sldId xmlns:r="http://schemas.openxmlformats.org/officeDocument/2006/relationships" id="256" r:id="R072d821183784d0a"/>
    <p:sldId xmlns:r="http://schemas.openxmlformats.org/officeDocument/2006/relationships" id="257" r:id="Rea33dc169add4181"/>
    <p:sldId xmlns:r="http://schemas.openxmlformats.org/officeDocument/2006/relationships" id="258" r:id="R64246e8a1cb141d1"/>
    <p:sldId xmlns:r="http://schemas.openxmlformats.org/officeDocument/2006/relationships" id="259" r:id="R5d3b6a6bf39b496c"/>
    <p:sldId xmlns:r="http://schemas.openxmlformats.org/officeDocument/2006/relationships" id="260" r:id="Rca4b267adca04276"/>
    <p:sldId xmlns:r="http://schemas.openxmlformats.org/officeDocument/2006/relationships" id="261" r:id="Rf96f293a86df4a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17b7c6076845f4" /><Relationship Type="http://schemas.openxmlformats.org/officeDocument/2006/relationships/slide" Target="/ppt/slides/slide1.xml" Id="R072d821183784d0a" /><Relationship Type="http://schemas.openxmlformats.org/officeDocument/2006/relationships/slide" Target="/ppt/slides/slide2.xml" Id="Rea33dc169add4181" /><Relationship Type="http://schemas.openxmlformats.org/officeDocument/2006/relationships/slide" Target="/ppt/slides/slide3.xml" Id="R64246e8a1cb141d1" /><Relationship Type="http://schemas.openxmlformats.org/officeDocument/2006/relationships/slide" Target="/ppt/slides/slide4.xml" Id="R5d3b6a6bf39b496c" /><Relationship Type="http://schemas.openxmlformats.org/officeDocument/2006/relationships/slide" Target="/ppt/slides/slide5.xml" Id="Rca4b267adca04276" /><Relationship Type="http://schemas.openxmlformats.org/officeDocument/2006/relationships/slide" Target="/ppt/slides/slide6.xml" Id="Rf96f293a86df4a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e257c9c51b41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d7ed50e2b40ca" /><Relationship Type="http://schemas.openxmlformats.org/officeDocument/2006/relationships/theme" Target="/ppt/slideMasters/theme/theme1.xml" Id="R9e32fad5d31f4b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7d7ed50e2b40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151fcb71d49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cd64a6f9841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f58222ee249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e2a808eea40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0ef8b4d6444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ef6721ebf4e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FLESBERG REGNSKAPSKONTOR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FLESBERG REGNSKAPSKONTOR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FLESBERG REGNSKAPSKONTOR SA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FLESBERG REGNSKAPSKONTOR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FLESBERG REGNSKAPSKONTOR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FLESBERG REGNSKAPSKONTOR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8 427 469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185 034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178 199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2 652 323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4 513 520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FLESBERG REGNSKAPSKONTOR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1972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76 09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post@flesberg-regnskap.no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971 454 946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FLESBERG REGNSKAPSKONTOR SA</a:t>
            </a:r>
          </a:p>
        </p:txBody>
      </p:sp>
    </p:spTree>
  </p:cSld>
  <p:clrMapOvr>
    <a:masterClrMapping xmlns:a="http://schemas.openxmlformats.org/drawingml/2006/main"/>
  </p:clrMapOvr>
</p:sld>
</file>