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5ff6372c1d4d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ef907c6c3f4649"/>
  </p:sldMasterIdLst>
  <p:sldIdLst>
    <p:sldId xmlns:r="http://schemas.openxmlformats.org/officeDocument/2006/relationships" id="256" r:id="Rc01fb231a67d4385"/>
    <p:sldId xmlns:r="http://schemas.openxmlformats.org/officeDocument/2006/relationships" id="257" r:id="Rc803731d2cf64505"/>
    <p:sldId xmlns:r="http://schemas.openxmlformats.org/officeDocument/2006/relationships" id="258" r:id="R337562f00715412b"/>
    <p:sldId xmlns:r="http://schemas.openxmlformats.org/officeDocument/2006/relationships" id="259" r:id="R1467229498de4ed7"/>
    <p:sldId xmlns:r="http://schemas.openxmlformats.org/officeDocument/2006/relationships" id="260" r:id="R838ab28f78b646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ef907c6c3f4649" /><Relationship Type="http://schemas.openxmlformats.org/officeDocument/2006/relationships/slide" Target="/ppt/slides/slide1.xml" Id="Rc01fb231a67d4385" /><Relationship Type="http://schemas.openxmlformats.org/officeDocument/2006/relationships/slide" Target="/ppt/slides/slide2.xml" Id="Rc803731d2cf64505" /><Relationship Type="http://schemas.openxmlformats.org/officeDocument/2006/relationships/slide" Target="/ppt/slides/slide3.xml" Id="R337562f00715412b" /><Relationship Type="http://schemas.openxmlformats.org/officeDocument/2006/relationships/slide" Target="/ppt/slides/slide4.xml" Id="R1467229498de4ed7" /><Relationship Type="http://schemas.openxmlformats.org/officeDocument/2006/relationships/slide" Target="/ppt/slides/slide5.xml" Id="R838ab28f78b646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e6ce61f2e041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fd67f89d34efd" /><Relationship Type="http://schemas.openxmlformats.org/officeDocument/2006/relationships/theme" Target="/ppt/slideMasters/theme/theme1.xml" Id="Rc8a82d84ebd744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cfd67f89d34e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0c5047f3f46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3b057710b47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d6f7310c14d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2e092a28940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bf20853694a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HUNDVINGREND SANITETSFORENING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HUNDVINGREND SANITETSFORENING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HUNDVINGREND SANITETSFORENING ble etablert [år] og holder til i Hundvin.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HUNDVINGREND SANITETSFORENING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HUNDVINGREND SANITETSFORENING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HUNDVINGREND SANITETSFORENING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Hundvinsvegen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5956 Hundvin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971 448 938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HUNDVINGREND SANITETSFORENING</a:t>
            </a:r>
          </a:p>
        </p:txBody>
      </p:sp>
    </p:spTree>
  </p:cSld>
  <p:clrMapOvr>
    <a:masterClrMapping xmlns:a="http://schemas.openxmlformats.org/drawingml/2006/main"/>
  </p:clrMapOvr>
</p:sld>
</file>