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2682137d9b44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d5872c8a024c2e"/>
  </p:sldMasterIdLst>
  <p:sldIdLst>
    <p:sldId xmlns:r="http://schemas.openxmlformats.org/officeDocument/2006/relationships" id="256" r:id="Raec76de39eba435e"/>
    <p:sldId xmlns:r="http://schemas.openxmlformats.org/officeDocument/2006/relationships" id="257" r:id="R35c468bfdf184d62"/>
    <p:sldId xmlns:r="http://schemas.openxmlformats.org/officeDocument/2006/relationships" id="258" r:id="R84f8c3a6f8584fe2"/>
    <p:sldId xmlns:r="http://schemas.openxmlformats.org/officeDocument/2006/relationships" id="259" r:id="R04b046a2e55342a3"/>
    <p:sldId xmlns:r="http://schemas.openxmlformats.org/officeDocument/2006/relationships" id="260" r:id="Rc844f97637184a38"/>
    <p:sldId xmlns:r="http://schemas.openxmlformats.org/officeDocument/2006/relationships" id="261" r:id="R3a3bbe6b535d40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d5872c8a024c2e" /><Relationship Type="http://schemas.openxmlformats.org/officeDocument/2006/relationships/slide" Target="/ppt/slides/slide1.xml" Id="Raec76de39eba435e" /><Relationship Type="http://schemas.openxmlformats.org/officeDocument/2006/relationships/slide" Target="/ppt/slides/slide2.xml" Id="R35c468bfdf184d62" /><Relationship Type="http://schemas.openxmlformats.org/officeDocument/2006/relationships/slide" Target="/ppt/slides/slide3.xml" Id="R84f8c3a6f8584fe2" /><Relationship Type="http://schemas.openxmlformats.org/officeDocument/2006/relationships/slide" Target="/ppt/slides/slide4.xml" Id="R04b046a2e55342a3" /><Relationship Type="http://schemas.openxmlformats.org/officeDocument/2006/relationships/slide" Target="/ppt/slides/slide5.xml" Id="Rc844f97637184a38" /><Relationship Type="http://schemas.openxmlformats.org/officeDocument/2006/relationships/slide" Target="/ppt/slides/slide6.xml" Id="R3a3bbe6b535d40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604a53de4a40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3f4420213f4536" /><Relationship Type="http://schemas.openxmlformats.org/officeDocument/2006/relationships/theme" Target="/ppt/slideMasters/theme/theme1.xml" Id="Rbb8f6533dc7b47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83f4420213f45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67eee650d449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2a49f8e0e4a7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e2ad39d27c44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2e455b23842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153244bbe49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fc4d293a0d4a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YRKESTRAFIKKFORBUNDET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YRKESTRAFIKKFORBUNDET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YRKESTRAFIKKFORBUNDET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YRKESTRAFIKKFORBUNDET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YRKESTRAFIKKFORBUNDET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YRKESTRAFIKKFORBUNDET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69 348 194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3 511 103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13 902 540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139 695 176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153 426 702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YRKESTRAFIKKFORBUNDET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Lakkegaten 19-23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post@ytf.no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www.ytf.no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971 436 050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YRKESTRAFIKKFORBUNDET</a:t>
            </a:r>
          </a:p>
        </p:txBody>
      </p:sp>
    </p:spTree>
  </p:cSld>
  <p:clrMapOvr>
    <a:masterClrMapping xmlns:a="http://schemas.openxmlformats.org/drawingml/2006/main"/>
  </p:clrMapOvr>
</p:sld>
</file>