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0348653d141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5a69e05a2f4adf"/>
  </p:sldMasterIdLst>
  <p:sldIdLst>
    <p:sldId xmlns:r="http://schemas.openxmlformats.org/officeDocument/2006/relationships" id="256" r:id="R2621e8ec4d624a39"/>
    <p:sldId xmlns:r="http://schemas.openxmlformats.org/officeDocument/2006/relationships" id="257" r:id="Rd6c2c8c701a94b6f"/>
    <p:sldId xmlns:r="http://schemas.openxmlformats.org/officeDocument/2006/relationships" id="258" r:id="Re889f2ed504d4bc4"/>
    <p:sldId xmlns:r="http://schemas.openxmlformats.org/officeDocument/2006/relationships" id="259" r:id="R08257b47855f46d9"/>
    <p:sldId xmlns:r="http://schemas.openxmlformats.org/officeDocument/2006/relationships" id="260" r:id="Rb81d7942b91048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a69e05a2f4adf" /><Relationship Type="http://schemas.openxmlformats.org/officeDocument/2006/relationships/slide" Target="/ppt/slides/slide1.xml" Id="R2621e8ec4d624a39" /><Relationship Type="http://schemas.openxmlformats.org/officeDocument/2006/relationships/slide" Target="/ppt/slides/slide2.xml" Id="Rd6c2c8c701a94b6f" /><Relationship Type="http://schemas.openxmlformats.org/officeDocument/2006/relationships/slide" Target="/ppt/slides/slide3.xml" Id="Re889f2ed504d4bc4" /><Relationship Type="http://schemas.openxmlformats.org/officeDocument/2006/relationships/slide" Target="/ppt/slides/slide4.xml" Id="R08257b47855f46d9" /><Relationship Type="http://schemas.openxmlformats.org/officeDocument/2006/relationships/slide" Target="/ppt/slides/slide5.xml" Id="Rb81d7942b91048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10996bf84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69019a93144fd" /><Relationship Type="http://schemas.openxmlformats.org/officeDocument/2006/relationships/theme" Target="/ppt/slideMasters/theme/theme1.xml" Id="Rfe864e3993f346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69019a93144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f6deb86524d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0cf6847ce4c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7d225f4d545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35bce12104a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580e4de45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RUSPOLITISK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RUSPOLITISK FELLESRÅD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