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14216c54ca4e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353ce665874d50"/>
  </p:sldMasterIdLst>
  <p:sldIdLst>
    <p:sldId xmlns:r="http://schemas.openxmlformats.org/officeDocument/2006/relationships" id="256" r:id="R9527bc62389446fd"/>
    <p:sldId xmlns:r="http://schemas.openxmlformats.org/officeDocument/2006/relationships" id="257" r:id="Rf7bb89e78e7640ff"/>
    <p:sldId xmlns:r="http://schemas.openxmlformats.org/officeDocument/2006/relationships" id="258" r:id="R70ae71f9ff304ac9"/>
    <p:sldId xmlns:r="http://schemas.openxmlformats.org/officeDocument/2006/relationships" id="259" r:id="Rcdb6e96b2d7a4590"/>
    <p:sldId xmlns:r="http://schemas.openxmlformats.org/officeDocument/2006/relationships" id="260" r:id="Rd63c1eb4bdca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353ce665874d50" /><Relationship Type="http://schemas.openxmlformats.org/officeDocument/2006/relationships/slide" Target="/ppt/slides/slide1.xml" Id="R9527bc62389446fd" /><Relationship Type="http://schemas.openxmlformats.org/officeDocument/2006/relationships/slide" Target="/ppt/slides/slide2.xml" Id="Rf7bb89e78e7640ff" /><Relationship Type="http://schemas.openxmlformats.org/officeDocument/2006/relationships/slide" Target="/ppt/slides/slide3.xml" Id="R70ae71f9ff304ac9" /><Relationship Type="http://schemas.openxmlformats.org/officeDocument/2006/relationships/slide" Target="/ppt/slides/slide4.xml" Id="Rcdb6e96b2d7a4590" /><Relationship Type="http://schemas.openxmlformats.org/officeDocument/2006/relationships/slide" Target="/ppt/slides/slide5.xml" Id="Rd63c1eb4bdca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4e04e8ca646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155f0893b47d3" /><Relationship Type="http://schemas.openxmlformats.org/officeDocument/2006/relationships/theme" Target="/ppt/slideMasters/theme/theme1.xml" Id="R76ebf27669cd4b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3155f0893b47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564e4db8646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c7e08667240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fd04232c541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635491a6943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87bb4b10c4f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 ØSTLANDET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RUSPOLITISK FELLESRÅD ØSTLANDET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 ØSTLANDET</a:t>
            </a:r>
          </a:p>
        </p:txBody>
      </p:sp>
    </p:spTree>
  </p:cSld>
  <p:clrMapOvr>
    <a:masterClrMapping xmlns:a="http://schemas.openxmlformats.org/drawingml/2006/main"/>
  </p:clrMapOvr>
</p:sld>
</file>