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f050f18534b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4b73242b0490c"/>
  </p:sldMasterIdLst>
  <p:sldIdLst>
    <p:sldId xmlns:r="http://schemas.openxmlformats.org/officeDocument/2006/relationships" id="256" r:id="R64674c9d0755426e"/>
    <p:sldId xmlns:r="http://schemas.openxmlformats.org/officeDocument/2006/relationships" id="257" r:id="R938d98246a61436c"/>
    <p:sldId xmlns:r="http://schemas.openxmlformats.org/officeDocument/2006/relationships" id="258" r:id="R411a0d740e4b43b0"/>
    <p:sldId xmlns:r="http://schemas.openxmlformats.org/officeDocument/2006/relationships" id="259" r:id="R9ba47b061d184a6e"/>
    <p:sldId xmlns:r="http://schemas.openxmlformats.org/officeDocument/2006/relationships" id="260" r:id="Re5a6cf8522254d72"/>
    <p:sldId xmlns:r="http://schemas.openxmlformats.org/officeDocument/2006/relationships" id="261" r:id="Re94e87dffeff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4b73242b0490c" /><Relationship Type="http://schemas.openxmlformats.org/officeDocument/2006/relationships/slide" Target="/ppt/slides/slide1.xml" Id="R64674c9d0755426e" /><Relationship Type="http://schemas.openxmlformats.org/officeDocument/2006/relationships/slide" Target="/ppt/slides/slide2.xml" Id="R938d98246a61436c" /><Relationship Type="http://schemas.openxmlformats.org/officeDocument/2006/relationships/slide" Target="/ppt/slides/slide3.xml" Id="R411a0d740e4b43b0" /><Relationship Type="http://schemas.openxmlformats.org/officeDocument/2006/relationships/slide" Target="/ppt/slides/slide4.xml" Id="R9ba47b061d184a6e" /><Relationship Type="http://schemas.openxmlformats.org/officeDocument/2006/relationships/slide" Target="/ppt/slides/slide5.xml" Id="Re5a6cf8522254d72" /><Relationship Type="http://schemas.openxmlformats.org/officeDocument/2006/relationships/slide" Target="/ppt/slides/slide6.xml" Id="Re94e87dffeff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1025297c7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58f8492fd42b2" /><Relationship Type="http://schemas.openxmlformats.org/officeDocument/2006/relationships/theme" Target="/ppt/slideMasters/theme/theme1.xml" Id="R9e5e092e082a45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58f8492fd42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4c6fd9df849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b5651af946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68bc690f64b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1ba14783a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84d5f8dce40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3475cae6246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