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fceff2b9a6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110c6669144a5"/>
  </p:sldMasterIdLst>
  <p:sldIdLst>
    <p:sldId xmlns:r="http://schemas.openxmlformats.org/officeDocument/2006/relationships" id="256" r:id="R14b50830f5904b15"/>
    <p:sldId xmlns:r="http://schemas.openxmlformats.org/officeDocument/2006/relationships" id="257" r:id="Rbd7f190b948b4414"/>
    <p:sldId xmlns:r="http://schemas.openxmlformats.org/officeDocument/2006/relationships" id="258" r:id="R35ce5e897b724fdc"/>
    <p:sldId xmlns:r="http://schemas.openxmlformats.org/officeDocument/2006/relationships" id="259" r:id="R5fcfe3d178c248c4"/>
    <p:sldId xmlns:r="http://schemas.openxmlformats.org/officeDocument/2006/relationships" id="260" r:id="Re7c16edebcd7422b"/>
    <p:sldId xmlns:r="http://schemas.openxmlformats.org/officeDocument/2006/relationships" id="261" r:id="R3e98f46de16f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110c6669144a5" /><Relationship Type="http://schemas.openxmlformats.org/officeDocument/2006/relationships/slide" Target="/ppt/slides/slide1.xml" Id="R14b50830f5904b15" /><Relationship Type="http://schemas.openxmlformats.org/officeDocument/2006/relationships/slide" Target="/ppt/slides/slide2.xml" Id="Rbd7f190b948b4414" /><Relationship Type="http://schemas.openxmlformats.org/officeDocument/2006/relationships/slide" Target="/ppt/slides/slide3.xml" Id="R35ce5e897b724fdc" /><Relationship Type="http://schemas.openxmlformats.org/officeDocument/2006/relationships/slide" Target="/ppt/slides/slide4.xml" Id="R5fcfe3d178c248c4" /><Relationship Type="http://schemas.openxmlformats.org/officeDocument/2006/relationships/slide" Target="/ppt/slides/slide5.xml" Id="Re7c16edebcd7422b" /><Relationship Type="http://schemas.openxmlformats.org/officeDocument/2006/relationships/slide" Target="/ppt/slides/slide6.xml" Id="R3e98f46de16f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4cce0cb95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c45e9af194a21" /><Relationship Type="http://schemas.openxmlformats.org/officeDocument/2006/relationships/theme" Target="/ppt/slideMasters/theme/theme1.xml" Id="R83683b60efdd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0c45e9af19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d5f6ceb6e45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6c35300a2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ce02ca1e147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5a5772a88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c6c5b14714e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ea9d075c04e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