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ec60e04cc740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1039a579d74a61"/>
  </p:sldMasterIdLst>
  <p:sldIdLst>
    <p:sldId xmlns:r="http://schemas.openxmlformats.org/officeDocument/2006/relationships" id="256" r:id="Rbac96c3fe5654266"/>
    <p:sldId xmlns:r="http://schemas.openxmlformats.org/officeDocument/2006/relationships" id="257" r:id="R8ea0afacd7c74359"/>
    <p:sldId xmlns:r="http://schemas.openxmlformats.org/officeDocument/2006/relationships" id="258" r:id="Rf0374e604b374d9b"/>
    <p:sldId xmlns:r="http://schemas.openxmlformats.org/officeDocument/2006/relationships" id="259" r:id="Rf65c31f94a834bdc"/>
    <p:sldId xmlns:r="http://schemas.openxmlformats.org/officeDocument/2006/relationships" id="260" r:id="R0dcc1d25dfcd4dca"/>
    <p:sldId xmlns:r="http://schemas.openxmlformats.org/officeDocument/2006/relationships" id="261" r:id="Rc0c3352e99d74a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1039a579d74a61" /><Relationship Type="http://schemas.openxmlformats.org/officeDocument/2006/relationships/slide" Target="/ppt/slides/slide1.xml" Id="Rbac96c3fe5654266" /><Relationship Type="http://schemas.openxmlformats.org/officeDocument/2006/relationships/slide" Target="/ppt/slides/slide2.xml" Id="R8ea0afacd7c74359" /><Relationship Type="http://schemas.openxmlformats.org/officeDocument/2006/relationships/slide" Target="/ppt/slides/slide3.xml" Id="Rf0374e604b374d9b" /><Relationship Type="http://schemas.openxmlformats.org/officeDocument/2006/relationships/slide" Target="/ppt/slides/slide4.xml" Id="Rf65c31f94a834bdc" /><Relationship Type="http://schemas.openxmlformats.org/officeDocument/2006/relationships/slide" Target="/ppt/slides/slide5.xml" Id="R0dcc1d25dfcd4dca" /><Relationship Type="http://schemas.openxmlformats.org/officeDocument/2006/relationships/slide" Target="/ppt/slides/slide6.xml" Id="Rc0c3352e99d74a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7db5e378345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b44b2ed154700" /><Relationship Type="http://schemas.openxmlformats.org/officeDocument/2006/relationships/theme" Target="/ppt/slideMasters/theme/theme1.xml" Id="R1f00b3bedefe46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9b44b2ed1547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fb450768e43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8ba5ba18348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14e9166324e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f30e2ab4240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d9a3b31c84a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720522ba24c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