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a2d2bce6f4a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a30a6dc724979"/>
  </p:sldMasterIdLst>
  <p:sldIdLst>
    <p:sldId xmlns:r="http://schemas.openxmlformats.org/officeDocument/2006/relationships" id="256" r:id="Rb20f234e683b4c65"/>
    <p:sldId xmlns:r="http://schemas.openxmlformats.org/officeDocument/2006/relationships" id="257" r:id="R5367e133e7f0459e"/>
    <p:sldId xmlns:r="http://schemas.openxmlformats.org/officeDocument/2006/relationships" id="258" r:id="R59a96234947a482f"/>
    <p:sldId xmlns:r="http://schemas.openxmlformats.org/officeDocument/2006/relationships" id="259" r:id="Rd266914849424d64"/>
    <p:sldId xmlns:r="http://schemas.openxmlformats.org/officeDocument/2006/relationships" id="260" r:id="R3de6a57bf972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a30a6dc724979" /><Relationship Type="http://schemas.openxmlformats.org/officeDocument/2006/relationships/slide" Target="/ppt/slides/slide1.xml" Id="Rb20f234e683b4c65" /><Relationship Type="http://schemas.openxmlformats.org/officeDocument/2006/relationships/slide" Target="/ppt/slides/slide2.xml" Id="R5367e133e7f0459e" /><Relationship Type="http://schemas.openxmlformats.org/officeDocument/2006/relationships/slide" Target="/ppt/slides/slide3.xml" Id="R59a96234947a482f" /><Relationship Type="http://schemas.openxmlformats.org/officeDocument/2006/relationships/slide" Target="/ppt/slides/slide4.xml" Id="Rd266914849424d64" /><Relationship Type="http://schemas.openxmlformats.org/officeDocument/2006/relationships/slide" Target="/ppt/slides/slide5.xml" Id="R3de6a57bf972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89cf72af8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989aaf2734536" /><Relationship Type="http://schemas.openxmlformats.org/officeDocument/2006/relationships/theme" Target="/ppt/slideMasters/theme/theme1.xml" Id="Rc6315f8277e04e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989aaf273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fe23be6bb4d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9c0a11e9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b1a6b09b1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1215d3144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3f3f0f100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FOLKEUNIVERSITETET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FOLKEUNIVERSITETET LOFOTEN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971 397 101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 LOFOTEN</a:t>
            </a:r>
          </a:p>
        </p:txBody>
      </p:sp>
    </p:spTree>
  </p:cSld>
  <p:clrMapOvr>
    <a:masterClrMapping xmlns:a="http://schemas.openxmlformats.org/drawingml/2006/main"/>
  </p:clrMapOvr>
</p:sld>
</file>