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2bb9c08d742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efd62bce04f40"/>
  </p:sldMasterIdLst>
  <p:sldIdLst>
    <p:sldId xmlns:r="http://schemas.openxmlformats.org/officeDocument/2006/relationships" id="256" r:id="Rfbd0193439db40c8"/>
    <p:sldId xmlns:r="http://schemas.openxmlformats.org/officeDocument/2006/relationships" id="257" r:id="Rc6f5d93b1ff64fa0"/>
    <p:sldId xmlns:r="http://schemas.openxmlformats.org/officeDocument/2006/relationships" id="258" r:id="Ra1503d42caae4c15"/>
    <p:sldId xmlns:r="http://schemas.openxmlformats.org/officeDocument/2006/relationships" id="259" r:id="R58ca738d614f4cac"/>
    <p:sldId xmlns:r="http://schemas.openxmlformats.org/officeDocument/2006/relationships" id="260" r:id="R47702567745942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efd62bce04f40" /><Relationship Type="http://schemas.openxmlformats.org/officeDocument/2006/relationships/slide" Target="/ppt/slides/slide1.xml" Id="Rfbd0193439db40c8" /><Relationship Type="http://schemas.openxmlformats.org/officeDocument/2006/relationships/slide" Target="/ppt/slides/slide2.xml" Id="Rc6f5d93b1ff64fa0" /><Relationship Type="http://schemas.openxmlformats.org/officeDocument/2006/relationships/slide" Target="/ppt/slides/slide3.xml" Id="Ra1503d42caae4c15" /><Relationship Type="http://schemas.openxmlformats.org/officeDocument/2006/relationships/slide" Target="/ppt/slides/slide4.xml" Id="R58ca738d614f4cac" /><Relationship Type="http://schemas.openxmlformats.org/officeDocument/2006/relationships/slide" Target="/ppt/slides/slide5.xml" Id="R47702567745942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5a29fe8a1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3e5452fbd41da" /><Relationship Type="http://schemas.openxmlformats.org/officeDocument/2006/relationships/theme" Target="/ppt/slideMasters/theme/theme1.xml" Id="R05c03b7abbca4d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e3e5452fbd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e413fc739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e73e8d0f74d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365fe9ebe4c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d7acffd34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418d5658846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FOLKEUNIVERSITETET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FOLKEUNIVERSITETET LOFOTEN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971 397 101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