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d412ff930642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a51854dc1941f0"/>
  </p:sldMasterIdLst>
  <p:sldIdLst>
    <p:sldId xmlns:r="http://schemas.openxmlformats.org/officeDocument/2006/relationships" id="256" r:id="R9e08ff19b0a0425a"/>
    <p:sldId xmlns:r="http://schemas.openxmlformats.org/officeDocument/2006/relationships" id="257" r:id="R57f872127cf84455"/>
    <p:sldId xmlns:r="http://schemas.openxmlformats.org/officeDocument/2006/relationships" id="258" r:id="R5f57b7369a6247e5"/>
    <p:sldId xmlns:r="http://schemas.openxmlformats.org/officeDocument/2006/relationships" id="259" r:id="Rf782503f0e8e4770"/>
    <p:sldId xmlns:r="http://schemas.openxmlformats.org/officeDocument/2006/relationships" id="260" r:id="R3f81c5907a0b49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a51854dc1941f0" /><Relationship Type="http://schemas.openxmlformats.org/officeDocument/2006/relationships/slide" Target="/ppt/slides/slide1.xml" Id="R9e08ff19b0a0425a" /><Relationship Type="http://schemas.openxmlformats.org/officeDocument/2006/relationships/slide" Target="/ppt/slides/slide2.xml" Id="R57f872127cf84455" /><Relationship Type="http://schemas.openxmlformats.org/officeDocument/2006/relationships/slide" Target="/ppt/slides/slide3.xml" Id="R5f57b7369a6247e5" /><Relationship Type="http://schemas.openxmlformats.org/officeDocument/2006/relationships/slide" Target="/ppt/slides/slide4.xml" Id="Rf782503f0e8e4770" /><Relationship Type="http://schemas.openxmlformats.org/officeDocument/2006/relationships/slide" Target="/ppt/slides/slide5.xml" Id="R3f81c5907a0b49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a09c9275354c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00e3c5e2e4911" /><Relationship Type="http://schemas.openxmlformats.org/officeDocument/2006/relationships/theme" Target="/ppt/slideMasters/theme/theme1.xml" Id="R26fdcbbb37e34c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c00e3c5e2e49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082913de342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f3fd5b91947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99002cc0a4b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835acad8e4d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45fa300a742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SOGN OG FJORDANE INDREMISJON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OG FJORDANE INDREMISJON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SOGN OG FJORDANE INDREMISJON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OG FJORDANE INDREMISJON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OG FJORDANE INDREMISJON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OG FJORDANE INDREMISJON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971 363 460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OG FJORDANE INDREMISJON</a:t>
            </a:r>
          </a:p>
        </p:txBody>
      </p:sp>
    </p:spTree>
  </p:cSld>
  <p:clrMapOvr>
    <a:masterClrMapping xmlns:a="http://schemas.openxmlformats.org/drawingml/2006/main"/>
  </p:clrMapOvr>
</p:sld>
</file>