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7fa9978c054d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1e7233039342f0"/>
  </p:sldMasterIdLst>
  <p:sldIdLst>
    <p:sldId xmlns:r="http://schemas.openxmlformats.org/officeDocument/2006/relationships" id="256" r:id="R97b4e6ea18e8444c"/>
    <p:sldId xmlns:r="http://schemas.openxmlformats.org/officeDocument/2006/relationships" id="257" r:id="R0b72fd6d8c0d4ec3"/>
    <p:sldId xmlns:r="http://schemas.openxmlformats.org/officeDocument/2006/relationships" id="258" r:id="R5bebb8e8de754241"/>
    <p:sldId xmlns:r="http://schemas.openxmlformats.org/officeDocument/2006/relationships" id="259" r:id="Reef96eedebf94545"/>
    <p:sldId xmlns:r="http://schemas.openxmlformats.org/officeDocument/2006/relationships" id="260" r:id="Rf529e714806f49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e7233039342f0" /><Relationship Type="http://schemas.openxmlformats.org/officeDocument/2006/relationships/slide" Target="/ppt/slides/slide1.xml" Id="R97b4e6ea18e8444c" /><Relationship Type="http://schemas.openxmlformats.org/officeDocument/2006/relationships/slide" Target="/ppt/slides/slide2.xml" Id="R0b72fd6d8c0d4ec3" /><Relationship Type="http://schemas.openxmlformats.org/officeDocument/2006/relationships/slide" Target="/ppt/slides/slide3.xml" Id="R5bebb8e8de754241" /><Relationship Type="http://schemas.openxmlformats.org/officeDocument/2006/relationships/slide" Target="/ppt/slides/slide4.xml" Id="Reef96eedebf94545" /><Relationship Type="http://schemas.openxmlformats.org/officeDocument/2006/relationships/slide" Target="/ppt/slides/slide5.xml" Id="Rf529e714806f49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8e805e461a40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ef8ee556a444f" /><Relationship Type="http://schemas.openxmlformats.org/officeDocument/2006/relationships/theme" Target="/ppt/slideMasters/theme/theme1.xml" Id="Rd70f7ccac5354b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2ef8ee556a44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311a4adff47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0541126af4f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3625d669e4e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8dac1e36240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c9f3bf44c43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BYGDETURISME I HARDANGER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BYGDETURISME I HARDANGER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BYGDETURISME I HARDANGER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BYGDETURISME I HARDANGER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BYGDETURISME I HARDANGER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BYGDETURISME I HARDANGER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55 60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971 358 076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BYGDETURISME I HARDANGER</a:t>
            </a:r>
          </a:p>
        </p:txBody>
      </p:sp>
    </p:spTree>
  </p:cSld>
  <p:clrMapOvr>
    <a:masterClrMapping xmlns:a="http://schemas.openxmlformats.org/drawingml/2006/main"/>
  </p:clrMapOvr>
</p:sld>
</file>