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cf6322c54147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57867c1ec4e20"/>
  </p:sldMasterIdLst>
  <p:sldIdLst>
    <p:sldId xmlns:r="http://schemas.openxmlformats.org/officeDocument/2006/relationships" id="256" r:id="R5aedfb0af85943f9"/>
    <p:sldId xmlns:r="http://schemas.openxmlformats.org/officeDocument/2006/relationships" id="257" r:id="R6afeb83f26b34fcc"/>
    <p:sldId xmlns:r="http://schemas.openxmlformats.org/officeDocument/2006/relationships" id="258" r:id="R8cc69e993d0c454f"/>
    <p:sldId xmlns:r="http://schemas.openxmlformats.org/officeDocument/2006/relationships" id="259" r:id="Rf2815b66eccd4823"/>
    <p:sldId xmlns:r="http://schemas.openxmlformats.org/officeDocument/2006/relationships" id="260" r:id="R403c234cc8694587"/>
    <p:sldId xmlns:r="http://schemas.openxmlformats.org/officeDocument/2006/relationships" id="261" r:id="R5b8e9786c71d4240"/>
    <p:sldId xmlns:r="http://schemas.openxmlformats.org/officeDocument/2006/relationships" id="262" r:id="R42c2ca1884b248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57867c1ec4e20" /><Relationship Type="http://schemas.openxmlformats.org/officeDocument/2006/relationships/slide" Target="/ppt/slides/slide1.xml" Id="R5aedfb0af85943f9" /><Relationship Type="http://schemas.openxmlformats.org/officeDocument/2006/relationships/slide" Target="/ppt/slides/slide2.xml" Id="R6afeb83f26b34fcc" /><Relationship Type="http://schemas.openxmlformats.org/officeDocument/2006/relationships/slide" Target="/ppt/slides/slide3.xml" Id="R8cc69e993d0c454f" /><Relationship Type="http://schemas.openxmlformats.org/officeDocument/2006/relationships/slide" Target="/ppt/slides/slide4.xml" Id="Rf2815b66eccd4823" /><Relationship Type="http://schemas.openxmlformats.org/officeDocument/2006/relationships/slide" Target="/ppt/slides/slide5.xml" Id="R403c234cc8694587" /><Relationship Type="http://schemas.openxmlformats.org/officeDocument/2006/relationships/slide" Target="/ppt/slides/slide6.xml" Id="R5b8e9786c71d4240" /><Relationship Type="http://schemas.openxmlformats.org/officeDocument/2006/relationships/slide" Target="/ppt/slides/slide7.xml" Id="R42c2ca1884b248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a354904e947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7c41b31cf46d6" /><Relationship Type="http://schemas.openxmlformats.org/officeDocument/2006/relationships/theme" Target="/ppt/slideMasters/theme/theme1.xml" Id="R02ed2ad0d20c49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27c41b31cf46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0fd509bc4e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2655fbff9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d6605b97549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d2346ea554e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ca7d7f66c47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b31c1610a46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dada6d4d54a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EIGEDOMSSELSKAPET GAMLE FITJAR TINGHUS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EIGEDOMSSELSKAPET GAMLE FITJAR TINGHUS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1 296 500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425 291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196 875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5 265 252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KOMMUNE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KRAFTLAG SA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45 76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971 356 340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EIGEDOMSSELSKAPET GAMLE FITJAR TINGHUS AS</a:t>
            </a:r>
          </a:p>
        </p:txBody>
      </p:sp>
    </p:spTree>
  </p:cSld>
  <p:clrMapOvr>
    <a:masterClrMapping xmlns:a="http://schemas.openxmlformats.org/drawingml/2006/main"/>
  </p:clrMapOvr>
</p:sld>
</file>