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456f135aaa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779fba0a34b57"/>
  </p:sldMasterIdLst>
  <p:sldIdLst>
    <p:sldId xmlns:r="http://schemas.openxmlformats.org/officeDocument/2006/relationships" id="256" r:id="R8e357e88cff7444b"/>
    <p:sldId xmlns:r="http://schemas.openxmlformats.org/officeDocument/2006/relationships" id="257" r:id="R0016a8133e9542ee"/>
    <p:sldId xmlns:r="http://schemas.openxmlformats.org/officeDocument/2006/relationships" id="258" r:id="R049f8b89c11740d0"/>
    <p:sldId xmlns:r="http://schemas.openxmlformats.org/officeDocument/2006/relationships" id="259" r:id="R57ed7b7984f84548"/>
    <p:sldId xmlns:r="http://schemas.openxmlformats.org/officeDocument/2006/relationships" id="260" r:id="R26bad14981d544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779fba0a34b57" /><Relationship Type="http://schemas.openxmlformats.org/officeDocument/2006/relationships/slide" Target="/ppt/slides/slide1.xml" Id="R8e357e88cff7444b" /><Relationship Type="http://schemas.openxmlformats.org/officeDocument/2006/relationships/slide" Target="/ppt/slides/slide2.xml" Id="R0016a8133e9542ee" /><Relationship Type="http://schemas.openxmlformats.org/officeDocument/2006/relationships/slide" Target="/ppt/slides/slide3.xml" Id="R049f8b89c11740d0" /><Relationship Type="http://schemas.openxmlformats.org/officeDocument/2006/relationships/slide" Target="/ppt/slides/slide4.xml" Id="R57ed7b7984f84548" /><Relationship Type="http://schemas.openxmlformats.org/officeDocument/2006/relationships/slide" Target="/ppt/slides/slide5.xml" Id="R26bad14981d544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61cbd8e3c4f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1f5dd75874f36" /><Relationship Type="http://schemas.openxmlformats.org/officeDocument/2006/relationships/theme" Target="/ppt/slideMasters/theme/theme1.xml" Id="Re712ac22e08344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11f5dd75874f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9ad403625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3cc0b7ee548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560f03c8a4b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a2447e24a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717e4c2bd42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SOGELAG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ETNE SOGELAG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971 354 526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SOGELAG</a:t>
            </a:r>
          </a:p>
        </p:txBody>
      </p:sp>
    </p:spTree>
  </p:cSld>
  <p:clrMapOvr>
    <a:masterClrMapping xmlns:a="http://schemas.openxmlformats.org/drawingml/2006/main"/>
  </p:clrMapOvr>
</p:sld>
</file>