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6ecb6d026947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51f048a2048f6"/>
  </p:sldMasterIdLst>
  <p:sldIdLst>
    <p:sldId xmlns:r="http://schemas.openxmlformats.org/officeDocument/2006/relationships" id="256" r:id="R49cc74ee34f44842"/>
    <p:sldId xmlns:r="http://schemas.openxmlformats.org/officeDocument/2006/relationships" id="257" r:id="R99da57a29b6d4dab"/>
    <p:sldId xmlns:r="http://schemas.openxmlformats.org/officeDocument/2006/relationships" id="258" r:id="R8622458f83414428"/>
    <p:sldId xmlns:r="http://schemas.openxmlformats.org/officeDocument/2006/relationships" id="259" r:id="R34d18d852832451b"/>
    <p:sldId xmlns:r="http://schemas.openxmlformats.org/officeDocument/2006/relationships" id="260" r:id="R37c6436f4fef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51f048a2048f6" /><Relationship Type="http://schemas.openxmlformats.org/officeDocument/2006/relationships/slide" Target="/ppt/slides/slide1.xml" Id="R49cc74ee34f44842" /><Relationship Type="http://schemas.openxmlformats.org/officeDocument/2006/relationships/slide" Target="/ppt/slides/slide2.xml" Id="R99da57a29b6d4dab" /><Relationship Type="http://schemas.openxmlformats.org/officeDocument/2006/relationships/slide" Target="/ppt/slides/slide3.xml" Id="R8622458f83414428" /><Relationship Type="http://schemas.openxmlformats.org/officeDocument/2006/relationships/slide" Target="/ppt/slides/slide4.xml" Id="R34d18d852832451b" /><Relationship Type="http://schemas.openxmlformats.org/officeDocument/2006/relationships/slide" Target="/ppt/slides/slide5.xml" Id="R37c6436f4fef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11c7a67ea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58f78a51e40d4" /><Relationship Type="http://schemas.openxmlformats.org/officeDocument/2006/relationships/theme" Target="/ppt/slideMasters/theme/theme1.xml" Id="R84979ccb504e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e58f78a51e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5c83d6c0049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724d9859a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ac177138946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3e928f2ee45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7fb807cd8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FRILYNDE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FRILYNDE UNGDOMSLAG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Sandvinvegen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3802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35950375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971 325 852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FRILYNDE UNGDOMSLAG</a:t>
            </a:r>
          </a:p>
        </p:txBody>
      </p:sp>
    </p:spTree>
  </p:cSld>
  <p:clrMapOvr>
    <a:masterClrMapping xmlns:a="http://schemas.openxmlformats.org/drawingml/2006/main"/>
  </p:clrMapOvr>
</p:sld>
</file>