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1a0a56e3e7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894b4d3b9c4dbd"/>
  </p:sldMasterIdLst>
  <p:sldIdLst>
    <p:sldId xmlns:r="http://schemas.openxmlformats.org/officeDocument/2006/relationships" id="256" r:id="R87235d3ec30e4ce7"/>
    <p:sldId xmlns:r="http://schemas.openxmlformats.org/officeDocument/2006/relationships" id="257" r:id="R05ac9450d6154d24"/>
    <p:sldId xmlns:r="http://schemas.openxmlformats.org/officeDocument/2006/relationships" id="258" r:id="Rfcdef28f653342d8"/>
    <p:sldId xmlns:r="http://schemas.openxmlformats.org/officeDocument/2006/relationships" id="259" r:id="Rf96cd71dcca8490b"/>
    <p:sldId xmlns:r="http://schemas.openxmlformats.org/officeDocument/2006/relationships" id="260" r:id="R847ffecc162a41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94b4d3b9c4dbd" /><Relationship Type="http://schemas.openxmlformats.org/officeDocument/2006/relationships/slide" Target="/ppt/slides/slide1.xml" Id="R87235d3ec30e4ce7" /><Relationship Type="http://schemas.openxmlformats.org/officeDocument/2006/relationships/slide" Target="/ppt/slides/slide2.xml" Id="R05ac9450d6154d24" /><Relationship Type="http://schemas.openxmlformats.org/officeDocument/2006/relationships/slide" Target="/ppt/slides/slide3.xml" Id="Rfcdef28f653342d8" /><Relationship Type="http://schemas.openxmlformats.org/officeDocument/2006/relationships/slide" Target="/ppt/slides/slide4.xml" Id="Rf96cd71dcca8490b" /><Relationship Type="http://schemas.openxmlformats.org/officeDocument/2006/relationships/slide" Target="/ppt/slides/slide5.xml" Id="R847ffecc162a41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a8b20a26e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98d33fd8c4a52" /><Relationship Type="http://schemas.openxmlformats.org/officeDocument/2006/relationships/theme" Target="/ppt/slideMasters/theme/theme1.xml" Id="Rb8f27a809b41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98d33fd8c4a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5305cfa62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afaa7fc0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20592e5b5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6c290b82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7f8b8ae95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PINSEMENIGHETEN BETANIA STATHELLE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PINSEMENIGHETEN BETANIA STATHELLE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24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