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7b2d444dca4d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bf7d71034d45cc"/>
  </p:sldMasterIdLst>
  <p:sldIdLst>
    <p:sldId xmlns:r="http://schemas.openxmlformats.org/officeDocument/2006/relationships" id="256" r:id="R56039c0285e44805"/>
    <p:sldId xmlns:r="http://schemas.openxmlformats.org/officeDocument/2006/relationships" id="257" r:id="R1f87c00759924dba"/>
    <p:sldId xmlns:r="http://schemas.openxmlformats.org/officeDocument/2006/relationships" id="258" r:id="R940c403790c54dd5"/>
    <p:sldId xmlns:r="http://schemas.openxmlformats.org/officeDocument/2006/relationships" id="259" r:id="R57470970b2414bb0"/>
    <p:sldId xmlns:r="http://schemas.openxmlformats.org/officeDocument/2006/relationships" id="260" r:id="Rd5bb433304404461"/>
    <p:sldId xmlns:r="http://schemas.openxmlformats.org/officeDocument/2006/relationships" id="261" r:id="R74cfa0e5a9df46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bf7d71034d45cc" /><Relationship Type="http://schemas.openxmlformats.org/officeDocument/2006/relationships/slide" Target="/ppt/slides/slide1.xml" Id="R56039c0285e44805" /><Relationship Type="http://schemas.openxmlformats.org/officeDocument/2006/relationships/slide" Target="/ppt/slides/slide2.xml" Id="R1f87c00759924dba" /><Relationship Type="http://schemas.openxmlformats.org/officeDocument/2006/relationships/slide" Target="/ppt/slides/slide3.xml" Id="R940c403790c54dd5" /><Relationship Type="http://schemas.openxmlformats.org/officeDocument/2006/relationships/slide" Target="/ppt/slides/slide4.xml" Id="R57470970b2414bb0" /><Relationship Type="http://schemas.openxmlformats.org/officeDocument/2006/relationships/slide" Target="/ppt/slides/slide5.xml" Id="Rd5bb433304404461" /><Relationship Type="http://schemas.openxmlformats.org/officeDocument/2006/relationships/slide" Target="/ppt/slides/slide6.xml" Id="R74cfa0e5a9df46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e45e272e924d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02c678ebbb4b4a" /><Relationship Type="http://schemas.openxmlformats.org/officeDocument/2006/relationships/theme" Target="/ppt/slideMasters/theme/theme1.xml" Id="R8fd4c5fe90a64b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02c678ebbb4b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e8b886e43e41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5cf2c301b54c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71745c649d4a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d7770fbe7046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90cb048a204a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88881ef1f643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PILAR REGNSKAP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PILAR REGNSKAP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PILAR REGNSKAP SA ble etablert [år] og holder til i Stokke.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PILAR REGNSKAP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PILAR REGNSKAP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PILAR REGNSKAP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55 508 213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−3 745 400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−3 404 794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468 518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10 583 771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PILAR REGNSKAP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Gjennestadtunet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3160 Stokke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36 32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post@pilarregnskap.no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www.pilarregnskap.no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971 316 608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PILAR REGNSKAP SA</a:t>
            </a:r>
          </a:p>
        </p:txBody>
      </p:sp>
    </p:spTree>
  </p:cSld>
  <p:clrMapOvr>
    <a:masterClrMapping xmlns:a="http://schemas.openxmlformats.org/drawingml/2006/main"/>
  </p:clrMapOvr>
</p:sld>
</file>