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513294f41594c6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f1da0ce2d5246cc"/>
  </p:sldMasterIdLst>
  <p:sldIdLst>
    <p:sldId xmlns:r="http://schemas.openxmlformats.org/officeDocument/2006/relationships" id="256" r:id="R3d9951bf4ed54f9e"/>
    <p:sldId xmlns:r="http://schemas.openxmlformats.org/officeDocument/2006/relationships" id="257" r:id="R1791cece13204870"/>
    <p:sldId xmlns:r="http://schemas.openxmlformats.org/officeDocument/2006/relationships" id="258" r:id="R66dcb85d88a74f98"/>
    <p:sldId xmlns:r="http://schemas.openxmlformats.org/officeDocument/2006/relationships" id="259" r:id="Rce698d77a2f24b74"/>
    <p:sldId xmlns:r="http://schemas.openxmlformats.org/officeDocument/2006/relationships" id="260" r:id="Rf3da2e76452d477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f1da0ce2d5246cc" /><Relationship Type="http://schemas.openxmlformats.org/officeDocument/2006/relationships/slide" Target="/ppt/slides/slide1.xml" Id="R3d9951bf4ed54f9e" /><Relationship Type="http://schemas.openxmlformats.org/officeDocument/2006/relationships/slide" Target="/ppt/slides/slide2.xml" Id="R1791cece13204870" /><Relationship Type="http://schemas.openxmlformats.org/officeDocument/2006/relationships/slide" Target="/ppt/slides/slide3.xml" Id="R66dcb85d88a74f98" /><Relationship Type="http://schemas.openxmlformats.org/officeDocument/2006/relationships/slide" Target="/ppt/slides/slide4.xml" Id="Rce698d77a2f24b74" /><Relationship Type="http://schemas.openxmlformats.org/officeDocument/2006/relationships/slide" Target="/ppt/slides/slide5.xml" Id="Rf3da2e76452d477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b0ce94fd20c46e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8c9db7cbc84886" /><Relationship Type="http://schemas.openxmlformats.org/officeDocument/2006/relationships/theme" Target="/ppt/slideMasters/theme/theme1.xml" Id="R8ea12bd8afa0422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98c9db7cbc8488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94bb0ed14248b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40f48655fc4d4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74895399024d9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36f5f0cd2a4b6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bf40fe9a4f4ca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STUBBOM GRENDALAG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STUBBOM GRENDALAG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STUBBOM GRENDALAG ble etablert [år] og holder til i Lom.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STUBBOM GRENDALAG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STUBBOM GRENDALAG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STUBBOM GRENDALAG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Nina Skjedsvoll, Solsidevegen 244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2686 Lom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ro-v@online.no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971 300 949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STUBBOM GRENDALAG</a:t>
            </a:r>
          </a:p>
        </p:txBody>
      </p:sp>
    </p:spTree>
  </p:cSld>
  <p:clrMapOvr>
    <a:masterClrMapping xmlns:a="http://schemas.openxmlformats.org/drawingml/2006/main"/>
  </p:clrMapOvr>
</p:sld>
</file>