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3027ed28f3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b55ad983294e0f"/>
  </p:sldMasterIdLst>
  <p:sldIdLst>
    <p:sldId xmlns:r="http://schemas.openxmlformats.org/officeDocument/2006/relationships" id="256" r:id="R2a50a149fca64a48"/>
    <p:sldId xmlns:r="http://schemas.openxmlformats.org/officeDocument/2006/relationships" id="257" r:id="R195a17d140444a3e"/>
    <p:sldId xmlns:r="http://schemas.openxmlformats.org/officeDocument/2006/relationships" id="258" r:id="R37f638d090cc4aac"/>
    <p:sldId xmlns:r="http://schemas.openxmlformats.org/officeDocument/2006/relationships" id="259" r:id="Ra434f9b5213a421b"/>
    <p:sldId xmlns:r="http://schemas.openxmlformats.org/officeDocument/2006/relationships" id="260" r:id="Ra046c759a61f4b19"/>
    <p:sldId xmlns:r="http://schemas.openxmlformats.org/officeDocument/2006/relationships" id="261" r:id="Ra4561a855bb748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55ad983294e0f" /><Relationship Type="http://schemas.openxmlformats.org/officeDocument/2006/relationships/slide" Target="/ppt/slides/slide1.xml" Id="R2a50a149fca64a48" /><Relationship Type="http://schemas.openxmlformats.org/officeDocument/2006/relationships/slide" Target="/ppt/slides/slide2.xml" Id="R195a17d140444a3e" /><Relationship Type="http://schemas.openxmlformats.org/officeDocument/2006/relationships/slide" Target="/ppt/slides/slide3.xml" Id="R37f638d090cc4aac" /><Relationship Type="http://schemas.openxmlformats.org/officeDocument/2006/relationships/slide" Target="/ppt/slides/slide4.xml" Id="Ra434f9b5213a421b" /><Relationship Type="http://schemas.openxmlformats.org/officeDocument/2006/relationships/slide" Target="/ppt/slides/slide5.xml" Id="Ra046c759a61f4b19" /><Relationship Type="http://schemas.openxmlformats.org/officeDocument/2006/relationships/slide" Target="/ppt/slides/slide6.xml" Id="Ra4561a855bb748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589b6d519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c0b508324fbd" /><Relationship Type="http://schemas.openxmlformats.org/officeDocument/2006/relationships/theme" Target="/ppt/slideMasters/theme/theme1.xml" Id="R1c5eb3278a194a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17c0b508324f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3073f9c0c49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409bc966a4f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eb8c9675048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2b8ce96f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eb2b7572d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e28e72744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FORVALTNINGSSTIFTELSEN UNIFOR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FORVALTNINGSSTIFTELSEN UNIFOR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8 777 924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1 303 654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unifor@unifor.no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www.unifor.no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971 288 396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