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dad7d8834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1c789f2344de7"/>
  </p:sldMasterIdLst>
  <p:sldIdLst>
    <p:sldId xmlns:r="http://schemas.openxmlformats.org/officeDocument/2006/relationships" id="256" r:id="Rf29b02b2fcbf4b41"/>
    <p:sldId xmlns:r="http://schemas.openxmlformats.org/officeDocument/2006/relationships" id="257" r:id="R3cce63bfbf1e43dc"/>
    <p:sldId xmlns:r="http://schemas.openxmlformats.org/officeDocument/2006/relationships" id="258" r:id="R08b44ef5fac14c1f"/>
    <p:sldId xmlns:r="http://schemas.openxmlformats.org/officeDocument/2006/relationships" id="259" r:id="Rcbcba8a43e6245f2"/>
    <p:sldId xmlns:r="http://schemas.openxmlformats.org/officeDocument/2006/relationships" id="260" r:id="R4e4056d8bbf1480f"/>
    <p:sldId xmlns:r="http://schemas.openxmlformats.org/officeDocument/2006/relationships" id="261" r:id="Ra4b47f520060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1c789f2344de7" /><Relationship Type="http://schemas.openxmlformats.org/officeDocument/2006/relationships/slide" Target="/ppt/slides/slide1.xml" Id="Rf29b02b2fcbf4b41" /><Relationship Type="http://schemas.openxmlformats.org/officeDocument/2006/relationships/slide" Target="/ppt/slides/slide2.xml" Id="R3cce63bfbf1e43dc" /><Relationship Type="http://schemas.openxmlformats.org/officeDocument/2006/relationships/slide" Target="/ppt/slides/slide3.xml" Id="R08b44ef5fac14c1f" /><Relationship Type="http://schemas.openxmlformats.org/officeDocument/2006/relationships/slide" Target="/ppt/slides/slide4.xml" Id="Rcbcba8a43e6245f2" /><Relationship Type="http://schemas.openxmlformats.org/officeDocument/2006/relationships/slide" Target="/ppt/slides/slide5.xml" Id="R4e4056d8bbf1480f" /><Relationship Type="http://schemas.openxmlformats.org/officeDocument/2006/relationships/slide" Target="/ppt/slides/slide6.xml" Id="Ra4b47f520060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698272ee6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ea957bed34eb6" /><Relationship Type="http://schemas.openxmlformats.org/officeDocument/2006/relationships/theme" Target="/ppt/slideMasters/theme/theme1.xml" Id="Rbb8fe1cfd0dd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ea957bed3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f8853b502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e44255bdf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f017fc98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304d9ad7f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0dae24ade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8d09a033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ARBEIDSKOLLEKTIVET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ARBEIDSKOLLEKTIVET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st.jermans@yahoo.co.uk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