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547fdcafa24447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6ee98c3e994416"/>
  </p:sldMasterIdLst>
  <p:sldIdLst>
    <p:sldId xmlns:r="http://schemas.openxmlformats.org/officeDocument/2006/relationships" id="256" r:id="R5cc383301d024395"/>
    <p:sldId xmlns:r="http://schemas.openxmlformats.org/officeDocument/2006/relationships" id="257" r:id="R14d45e09db914948"/>
    <p:sldId xmlns:r="http://schemas.openxmlformats.org/officeDocument/2006/relationships" id="258" r:id="R336e05ebec904730"/>
    <p:sldId xmlns:r="http://schemas.openxmlformats.org/officeDocument/2006/relationships" id="259" r:id="Rc63e090c67d949e8"/>
    <p:sldId xmlns:r="http://schemas.openxmlformats.org/officeDocument/2006/relationships" id="260" r:id="R390a2c9dab244888"/>
    <p:sldId xmlns:r="http://schemas.openxmlformats.org/officeDocument/2006/relationships" id="261" r:id="R0bbf6f5ffdf7456f"/>
    <p:sldId xmlns:r="http://schemas.openxmlformats.org/officeDocument/2006/relationships" id="262" r:id="Ra52f7934bf0b4a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6ee98c3e994416" /><Relationship Type="http://schemas.openxmlformats.org/officeDocument/2006/relationships/slide" Target="/ppt/slides/slide1.xml" Id="R5cc383301d024395" /><Relationship Type="http://schemas.openxmlformats.org/officeDocument/2006/relationships/slide" Target="/ppt/slides/slide2.xml" Id="R14d45e09db914948" /><Relationship Type="http://schemas.openxmlformats.org/officeDocument/2006/relationships/slide" Target="/ppt/slides/slide3.xml" Id="R336e05ebec904730" /><Relationship Type="http://schemas.openxmlformats.org/officeDocument/2006/relationships/slide" Target="/ppt/slides/slide4.xml" Id="Rc63e090c67d949e8" /><Relationship Type="http://schemas.openxmlformats.org/officeDocument/2006/relationships/slide" Target="/ppt/slides/slide5.xml" Id="R390a2c9dab244888" /><Relationship Type="http://schemas.openxmlformats.org/officeDocument/2006/relationships/slide" Target="/ppt/slides/slide6.xml" Id="R0bbf6f5ffdf7456f" /><Relationship Type="http://schemas.openxmlformats.org/officeDocument/2006/relationships/slide" Target="/ppt/slides/slide7.xml" Id="Ra52f7934bf0b4a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77d7febe3a45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f84f6f15b4cf7" /><Relationship Type="http://schemas.openxmlformats.org/officeDocument/2006/relationships/theme" Target="/ppt/slideMasters/theme/theme1.xml" Id="Raf1639a86e9f49c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e9f84f6f15b4c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3bada42af49a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5ea0fd185c475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71c8795db4d3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29528425ce48a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d23e31bd74ae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e669e203a74d3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a52aeb773e4b2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SYBERG PRODUCTION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SYBERG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SYBERG PRODUCTION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SYBERG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SYBERG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SYBERG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−17 723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−17 512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−247 980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507 406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SYBERG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SYBERG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SYBERG PRODUCTION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Biskop Jens Nilssøns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0659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03 75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ame@amelektronikk.no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www.amelektronikk.no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971 240 490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SYBERG PRODUCTION AS</a:t>
            </a:r>
          </a:p>
        </p:txBody>
      </p:sp>
    </p:spTree>
  </p:cSld>
  <p:clrMapOvr>
    <a:masterClrMapping xmlns:a="http://schemas.openxmlformats.org/drawingml/2006/main"/>
  </p:clrMapOvr>
</p:sld>
</file>