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536ff9b3d04d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42c8521997436f"/>
  </p:sldMasterIdLst>
  <p:sldIdLst>
    <p:sldId xmlns:r="http://schemas.openxmlformats.org/officeDocument/2006/relationships" id="256" r:id="R1e900a122c7542e8"/>
    <p:sldId xmlns:r="http://schemas.openxmlformats.org/officeDocument/2006/relationships" id="257" r:id="R46671d7bbd194c14"/>
    <p:sldId xmlns:r="http://schemas.openxmlformats.org/officeDocument/2006/relationships" id="258" r:id="R57cb75f690224d8e"/>
    <p:sldId xmlns:r="http://schemas.openxmlformats.org/officeDocument/2006/relationships" id="259" r:id="R57e7a2349b114ce0"/>
    <p:sldId xmlns:r="http://schemas.openxmlformats.org/officeDocument/2006/relationships" id="260" r:id="Rcb7338eb5da1438f"/>
    <p:sldId xmlns:r="http://schemas.openxmlformats.org/officeDocument/2006/relationships" id="261" r:id="R27648531d51b406e"/>
    <p:sldId xmlns:r="http://schemas.openxmlformats.org/officeDocument/2006/relationships" id="262" r:id="Rfdfe3f9846a545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2c8521997436f" /><Relationship Type="http://schemas.openxmlformats.org/officeDocument/2006/relationships/slide" Target="/ppt/slides/slide1.xml" Id="R1e900a122c7542e8" /><Relationship Type="http://schemas.openxmlformats.org/officeDocument/2006/relationships/slide" Target="/ppt/slides/slide2.xml" Id="R46671d7bbd194c14" /><Relationship Type="http://schemas.openxmlformats.org/officeDocument/2006/relationships/slide" Target="/ppt/slides/slide3.xml" Id="R57cb75f690224d8e" /><Relationship Type="http://schemas.openxmlformats.org/officeDocument/2006/relationships/slide" Target="/ppt/slides/slide4.xml" Id="R57e7a2349b114ce0" /><Relationship Type="http://schemas.openxmlformats.org/officeDocument/2006/relationships/slide" Target="/ppt/slides/slide5.xml" Id="Rcb7338eb5da1438f" /><Relationship Type="http://schemas.openxmlformats.org/officeDocument/2006/relationships/slide" Target="/ppt/slides/slide6.xml" Id="R27648531d51b406e" /><Relationship Type="http://schemas.openxmlformats.org/officeDocument/2006/relationships/slide" Target="/ppt/slides/slide7.xml" Id="Rfdfe3f9846a545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0732060d84e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f09746bd94089" /><Relationship Type="http://schemas.openxmlformats.org/officeDocument/2006/relationships/theme" Target="/ppt/slideMasters/theme/theme1.xml" Id="R5fdaefb0233d40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af09746bd940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575eb89eb4e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125cdd14a4e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58c3379594b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86f5eaeed4b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8f478e0c540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7ce7921c347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2b9c49c2045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