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a61357730642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713db40e0476f"/>
  </p:sldMasterIdLst>
  <p:sldIdLst>
    <p:sldId xmlns:r="http://schemas.openxmlformats.org/officeDocument/2006/relationships" id="256" r:id="R0c42048d2c37402a"/>
    <p:sldId xmlns:r="http://schemas.openxmlformats.org/officeDocument/2006/relationships" id="257" r:id="R1813f29dd1554f94"/>
    <p:sldId xmlns:r="http://schemas.openxmlformats.org/officeDocument/2006/relationships" id="258" r:id="Rb6408edded9d406e"/>
    <p:sldId xmlns:r="http://schemas.openxmlformats.org/officeDocument/2006/relationships" id="259" r:id="R0f0b9ad6286044af"/>
    <p:sldId xmlns:r="http://schemas.openxmlformats.org/officeDocument/2006/relationships" id="260" r:id="R6c13e0d8331344d9"/>
    <p:sldId xmlns:r="http://schemas.openxmlformats.org/officeDocument/2006/relationships" id="261" r:id="Re28a0f01e21c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713db40e0476f" /><Relationship Type="http://schemas.openxmlformats.org/officeDocument/2006/relationships/slide" Target="/ppt/slides/slide1.xml" Id="R0c42048d2c37402a" /><Relationship Type="http://schemas.openxmlformats.org/officeDocument/2006/relationships/slide" Target="/ppt/slides/slide2.xml" Id="R1813f29dd1554f94" /><Relationship Type="http://schemas.openxmlformats.org/officeDocument/2006/relationships/slide" Target="/ppt/slides/slide3.xml" Id="Rb6408edded9d406e" /><Relationship Type="http://schemas.openxmlformats.org/officeDocument/2006/relationships/slide" Target="/ppt/slides/slide4.xml" Id="R0f0b9ad6286044af" /><Relationship Type="http://schemas.openxmlformats.org/officeDocument/2006/relationships/slide" Target="/ppt/slides/slide5.xml" Id="R6c13e0d8331344d9" /><Relationship Type="http://schemas.openxmlformats.org/officeDocument/2006/relationships/slide" Target="/ppt/slides/slide6.xml" Id="Re28a0f01e21c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9433340244c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dd01a85d54b40" /><Relationship Type="http://schemas.openxmlformats.org/officeDocument/2006/relationships/theme" Target="/ppt/slideMasters/theme/theme1.xml" Id="R8fba0070f186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2dd01a85d54b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7614e33eb49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7ab96a2774e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165017410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b4c71707e44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74609712e4b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140d92d7f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