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50a28ba2345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121047fb244db"/>
  </p:sldMasterIdLst>
  <p:sldIdLst>
    <p:sldId xmlns:r="http://schemas.openxmlformats.org/officeDocument/2006/relationships" id="256" r:id="R76a05254d783489e"/>
    <p:sldId xmlns:r="http://schemas.openxmlformats.org/officeDocument/2006/relationships" id="257" r:id="R20f6c1a3aa284f23"/>
    <p:sldId xmlns:r="http://schemas.openxmlformats.org/officeDocument/2006/relationships" id="258" r:id="Re6f1747ccea349ee"/>
    <p:sldId xmlns:r="http://schemas.openxmlformats.org/officeDocument/2006/relationships" id="259" r:id="Rdf6d4e9dcf594286"/>
    <p:sldId xmlns:r="http://schemas.openxmlformats.org/officeDocument/2006/relationships" id="260" r:id="R083eddbe2f70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121047fb244db" /><Relationship Type="http://schemas.openxmlformats.org/officeDocument/2006/relationships/slide" Target="/ppt/slides/slide1.xml" Id="R76a05254d783489e" /><Relationship Type="http://schemas.openxmlformats.org/officeDocument/2006/relationships/slide" Target="/ppt/slides/slide2.xml" Id="R20f6c1a3aa284f23" /><Relationship Type="http://schemas.openxmlformats.org/officeDocument/2006/relationships/slide" Target="/ppt/slides/slide3.xml" Id="Re6f1747ccea349ee" /><Relationship Type="http://schemas.openxmlformats.org/officeDocument/2006/relationships/slide" Target="/ppt/slides/slide4.xml" Id="Rdf6d4e9dcf594286" /><Relationship Type="http://schemas.openxmlformats.org/officeDocument/2006/relationships/slide" Target="/ppt/slides/slide5.xml" Id="R083eddbe2f70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81cabfefe4c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b7a9eedb486a" /><Relationship Type="http://schemas.openxmlformats.org/officeDocument/2006/relationships/theme" Target="/ppt/slideMasters/theme/theme1.xml" Id="Ra58e36f44ec7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22b7a9eedb48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c5a3c2322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21fa6364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4034a40c3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4c77d5628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4432932104f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NOBO 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NOBO SYSTEMER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