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ec51f9a1bc41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b77faa64da4291"/>
  </p:sldMasterIdLst>
  <p:sldIdLst>
    <p:sldId xmlns:r="http://schemas.openxmlformats.org/officeDocument/2006/relationships" id="256" r:id="R3c39ae5c25a040c9"/>
    <p:sldId xmlns:r="http://schemas.openxmlformats.org/officeDocument/2006/relationships" id="257" r:id="Rb68747722f0d4be0"/>
    <p:sldId xmlns:r="http://schemas.openxmlformats.org/officeDocument/2006/relationships" id="258" r:id="R9ac4d299474b4bfd"/>
    <p:sldId xmlns:r="http://schemas.openxmlformats.org/officeDocument/2006/relationships" id="259" r:id="Rc821d630c9e14a7c"/>
    <p:sldId xmlns:r="http://schemas.openxmlformats.org/officeDocument/2006/relationships" id="260" r:id="R71ddfbd08cc94d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b77faa64da4291" /><Relationship Type="http://schemas.openxmlformats.org/officeDocument/2006/relationships/slide" Target="/ppt/slides/slide1.xml" Id="R3c39ae5c25a040c9" /><Relationship Type="http://schemas.openxmlformats.org/officeDocument/2006/relationships/slide" Target="/ppt/slides/slide2.xml" Id="Rb68747722f0d4be0" /><Relationship Type="http://schemas.openxmlformats.org/officeDocument/2006/relationships/slide" Target="/ppt/slides/slide3.xml" Id="R9ac4d299474b4bfd" /><Relationship Type="http://schemas.openxmlformats.org/officeDocument/2006/relationships/slide" Target="/ppt/slides/slide4.xml" Id="Rc821d630c9e14a7c" /><Relationship Type="http://schemas.openxmlformats.org/officeDocument/2006/relationships/slide" Target="/ppt/slides/slide5.xml" Id="R71ddfbd08cc94d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73e8bff46e43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75102ea6548b9" /><Relationship Type="http://schemas.openxmlformats.org/officeDocument/2006/relationships/theme" Target="/ppt/slideMasters/theme/theme1.xml" Id="R4b7418974ccc4b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d75102ea6548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9f97465954f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e46ec82b540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77cbea8c74f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b53de4054d42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00a1f00d145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PETRUS RESTAURANT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PETRUS RESTAURANT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971 238 607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