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5e4851658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4237564936416a"/>
  </p:sldMasterIdLst>
  <p:sldIdLst>
    <p:sldId xmlns:r="http://schemas.openxmlformats.org/officeDocument/2006/relationships" id="256" r:id="R21432a2898784e70"/>
    <p:sldId xmlns:r="http://schemas.openxmlformats.org/officeDocument/2006/relationships" id="257" r:id="Rebe37a4c39b94de7"/>
    <p:sldId xmlns:r="http://schemas.openxmlformats.org/officeDocument/2006/relationships" id="258" r:id="R52b8ad69fa2d4a6e"/>
    <p:sldId xmlns:r="http://schemas.openxmlformats.org/officeDocument/2006/relationships" id="259" r:id="Rf9e4b9f2d20e4cc8"/>
    <p:sldId xmlns:r="http://schemas.openxmlformats.org/officeDocument/2006/relationships" id="260" r:id="R42a12ce8c6424772"/>
    <p:sldId xmlns:r="http://schemas.openxmlformats.org/officeDocument/2006/relationships" id="261" r:id="R56bb96a8ab1b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237564936416a" /><Relationship Type="http://schemas.openxmlformats.org/officeDocument/2006/relationships/slide" Target="/ppt/slides/slide1.xml" Id="R21432a2898784e70" /><Relationship Type="http://schemas.openxmlformats.org/officeDocument/2006/relationships/slide" Target="/ppt/slides/slide2.xml" Id="Rebe37a4c39b94de7" /><Relationship Type="http://schemas.openxmlformats.org/officeDocument/2006/relationships/slide" Target="/ppt/slides/slide3.xml" Id="R52b8ad69fa2d4a6e" /><Relationship Type="http://schemas.openxmlformats.org/officeDocument/2006/relationships/slide" Target="/ppt/slides/slide4.xml" Id="Rf9e4b9f2d20e4cc8" /><Relationship Type="http://schemas.openxmlformats.org/officeDocument/2006/relationships/slide" Target="/ppt/slides/slide5.xml" Id="R42a12ce8c6424772" /><Relationship Type="http://schemas.openxmlformats.org/officeDocument/2006/relationships/slide" Target="/ppt/slides/slide6.xml" Id="R56bb96a8ab1b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695e1cde6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19f5bb0754ac8" /><Relationship Type="http://schemas.openxmlformats.org/officeDocument/2006/relationships/theme" Target="/ppt/slideMasters/theme/theme1.xml" Id="R93e33840caac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19f5bb075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2cc690dfd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d0619bc37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3078e9ead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3422dfe2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5be73e64c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084f9e51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