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16f98141b347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371a2a0dd4129"/>
  </p:sldMasterIdLst>
  <p:sldIdLst>
    <p:sldId xmlns:r="http://schemas.openxmlformats.org/officeDocument/2006/relationships" id="256" r:id="Rf96230d4abac461c"/>
    <p:sldId xmlns:r="http://schemas.openxmlformats.org/officeDocument/2006/relationships" id="257" r:id="Re806f0034b82431b"/>
    <p:sldId xmlns:r="http://schemas.openxmlformats.org/officeDocument/2006/relationships" id="258" r:id="R2dfd69be7f6f407d"/>
    <p:sldId xmlns:r="http://schemas.openxmlformats.org/officeDocument/2006/relationships" id="259" r:id="R3d38e2a87eb44e56"/>
    <p:sldId xmlns:r="http://schemas.openxmlformats.org/officeDocument/2006/relationships" id="260" r:id="Ra6110e318cd149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371a2a0dd4129" /><Relationship Type="http://schemas.openxmlformats.org/officeDocument/2006/relationships/slide" Target="/ppt/slides/slide1.xml" Id="Rf96230d4abac461c" /><Relationship Type="http://schemas.openxmlformats.org/officeDocument/2006/relationships/slide" Target="/ppt/slides/slide2.xml" Id="Re806f0034b82431b" /><Relationship Type="http://schemas.openxmlformats.org/officeDocument/2006/relationships/slide" Target="/ppt/slides/slide3.xml" Id="R2dfd69be7f6f407d" /><Relationship Type="http://schemas.openxmlformats.org/officeDocument/2006/relationships/slide" Target="/ppt/slides/slide4.xml" Id="R3d38e2a87eb44e56" /><Relationship Type="http://schemas.openxmlformats.org/officeDocument/2006/relationships/slide" Target="/ppt/slides/slide5.xml" Id="Ra6110e318cd149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e4a4cc5c9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e66cf9ac94272" /><Relationship Type="http://schemas.openxmlformats.org/officeDocument/2006/relationships/theme" Target="/ppt/slideMasters/theme/theme1.xml" Id="Re0d86f4c6873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e66cf9ac9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004f9fb1c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45032b015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8da253c16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5eaf5c473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41241ea154c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PELIKAN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PELIKAN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971 234 490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PELIKAN AS</a:t>
            </a:r>
          </a:p>
        </p:txBody>
      </p:sp>
    </p:spTree>
  </p:cSld>
  <p:clrMapOvr>
    <a:masterClrMapping xmlns:a="http://schemas.openxmlformats.org/drawingml/2006/main"/>
  </p:clrMapOvr>
</p:sld>
</file>