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14f13f6934f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3683521d8d45b3"/>
  </p:sldMasterIdLst>
  <p:sldIdLst>
    <p:sldId xmlns:r="http://schemas.openxmlformats.org/officeDocument/2006/relationships" id="256" r:id="R0197897e298a4a8b"/>
    <p:sldId xmlns:r="http://schemas.openxmlformats.org/officeDocument/2006/relationships" id="257" r:id="R49571ce47a2542b8"/>
    <p:sldId xmlns:r="http://schemas.openxmlformats.org/officeDocument/2006/relationships" id="258" r:id="Rca319da4e1d6432b"/>
    <p:sldId xmlns:r="http://schemas.openxmlformats.org/officeDocument/2006/relationships" id="259" r:id="R387dcfd61b394e85"/>
    <p:sldId xmlns:r="http://schemas.openxmlformats.org/officeDocument/2006/relationships" id="260" r:id="R8e4a0024b5964858"/>
    <p:sldId xmlns:r="http://schemas.openxmlformats.org/officeDocument/2006/relationships" id="261" r:id="R42e214c83d5445e6"/>
    <p:sldId xmlns:r="http://schemas.openxmlformats.org/officeDocument/2006/relationships" id="262" r:id="Rc2790390516641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683521d8d45b3" /><Relationship Type="http://schemas.openxmlformats.org/officeDocument/2006/relationships/slide" Target="/ppt/slides/slide1.xml" Id="R0197897e298a4a8b" /><Relationship Type="http://schemas.openxmlformats.org/officeDocument/2006/relationships/slide" Target="/ppt/slides/slide2.xml" Id="R49571ce47a2542b8" /><Relationship Type="http://schemas.openxmlformats.org/officeDocument/2006/relationships/slide" Target="/ppt/slides/slide3.xml" Id="Rca319da4e1d6432b" /><Relationship Type="http://schemas.openxmlformats.org/officeDocument/2006/relationships/slide" Target="/ppt/slides/slide4.xml" Id="R387dcfd61b394e85" /><Relationship Type="http://schemas.openxmlformats.org/officeDocument/2006/relationships/slide" Target="/ppt/slides/slide5.xml" Id="R8e4a0024b5964858" /><Relationship Type="http://schemas.openxmlformats.org/officeDocument/2006/relationships/slide" Target="/ppt/slides/slide6.xml" Id="R42e214c83d5445e6" /><Relationship Type="http://schemas.openxmlformats.org/officeDocument/2006/relationships/slide" Target="/ppt/slides/slide7.xml" Id="Rc2790390516641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b55a1c744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45f4a2c23458f" /><Relationship Type="http://schemas.openxmlformats.org/officeDocument/2006/relationships/theme" Target="/ppt/slideMasters/theme/theme1.xml" Id="Rd030f4b1ff9847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45f4a2c23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b4d15227e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a8f38c013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ee936c0f2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9922b90f0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7220a3c3b42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508a09d20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ad3cd24bc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HELSOTEKET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Elvegate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chrislie@c2i.net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